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4.xml" ContentType="application/vnd.openxmlformats-officedocument.presentationml.notesSlide+xml"/>
  <Override PartName="/ppt/tags/tag4.xml" ContentType="application/vnd.openxmlformats-officedocument.presentationml.tags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5.xml" ContentType="application/vnd.openxmlformats-officedocument.presentationml.tags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tags/tag6.xml" ContentType="application/vnd.openxmlformats-officedocument.presentationml.tags+xml"/>
  <Override PartName="/ppt/notesSlides/notesSlide17.xml" ContentType="application/vnd.openxmlformats-officedocument.presentationml.notesSlide+xml"/>
  <Override PartName="/ppt/tags/tag7.xml" ContentType="application/vnd.openxmlformats-officedocument.presentationml.tags+xml"/>
  <Override PartName="/ppt/notesSlides/notesSlide18.xml" ContentType="application/vnd.openxmlformats-officedocument.presentationml.notesSlide+xml"/>
  <Override PartName="/ppt/tags/tag8.xml" ContentType="application/vnd.openxmlformats-officedocument.presentationml.tags+xml"/>
  <Override PartName="/ppt/notesSlides/notesSlide19.xml" ContentType="application/vnd.openxmlformats-officedocument.presentationml.notesSlide+xml"/>
  <Override PartName="/ppt/tags/tag9.xml" ContentType="application/vnd.openxmlformats-officedocument.presentationml.tags+xml"/>
  <Override PartName="/ppt/notesSlides/notesSlide20.xml" ContentType="application/vnd.openxmlformats-officedocument.presentationml.notesSlide+xml"/>
  <Override PartName="/ppt/tags/tag10.xml" ContentType="application/vnd.openxmlformats-officedocument.presentationml.tags+xml"/>
  <Override PartName="/ppt/notesSlides/notesSlide21.xml" ContentType="application/vnd.openxmlformats-officedocument.presentationml.notesSlide+xml"/>
  <Override PartName="/ppt/tags/tag11.xml" ContentType="application/vnd.openxmlformats-officedocument.presentationml.tags+xml"/>
  <Override PartName="/ppt/notesSlides/notesSlide22.xml" ContentType="application/vnd.openxmlformats-officedocument.presentationml.notesSlide+xml"/>
  <Override PartName="/ppt/tags/tag12.xml" ContentType="application/vnd.openxmlformats-officedocument.presentationml.tags+xml"/>
  <Override PartName="/ppt/notesSlides/notesSlide23.xml" ContentType="application/vnd.openxmlformats-officedocument.presentationml.notesSlide+xml"/>
  <Override PartName="/ppt/tags/tag13.xml" ContentType="application/vnd.openxmlformats-officedocument.presentationml.tags+xml"/>
  <Override PartName="/ppt/notesSlides/notesSlide24.xml" ContentType="application/vnd.openxmlformats-officedocument.presentationml.notesSlide+xml"/>
  <Override PartName="/ppt/tags/tag14.xml" ContentType="application/vnd.openxmlformats-officedocument.presentationml.tags+xml"/>
  <Override PartName="/ppt/notesSlides/notesSlide25.xml" ContentType="application/vnd.openxmlformats-officedocument.presentationml.notesSlide+xml"/>
  <Override PartName="/ppt/tags/tag15.xml" ContentType="application/vnd.openxmlformats-officedocument.presentationml.tags+xml"/>
  <Override PartName="/ppt/notesSlides/notesSlide26.xml" ContentType="application/vnd.openxmlformats-officedocument.presentationml.notesSlide+xml"/>
  <Override PartName="/ppt/tags/tag16.xml" ContentType="application/vnd.openxmlformats-officedocument.presentationml.tags+xml"/>
  <Override PartName="/ppt/notesSlides/notesSlide27.xml" ContentType="application/vnd.openxmlformats-officedocument.presentationml.notesSlide+xml"/>
  <Override PartName="/ppt/tags/tag17.xml" ContentType="application/vnd.openxmlformats-officedocument.presentationml.tags+xml"/>
  <Override PartName="/ppt/notesSlides/notesSlide28.xml" ContentType="application/vnd.openxmlformats-officedocument.presentationml.notesSlide+xml"/>
  <Override PartName="/ppt/tags/tag18.xml" ContentType="application/vnd.openxmlformats-officedocument.presentationml.tag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4148" r:id="rId4"/>
    <p:sldMasterId id="2147484161" r:id="rId5"/>
  </p:sldMasterIdLst>
  <p:notesMasterIdLst>
    <p:notesMasterId r:id="rId40"/>
  </p:notesMasterIdLst>
  <p:handoutMasterIdLst>
    <p:handoutMasterId r:id="rId41"/>
  </p:handoutMasterIdLst>
  <p:sldIdLst>
    <p:sldId id="906" r:id="rId6"/>
    <p:sldId id="929" r:id="rId7"/>
    <p:sldId id="884" r:id="rId8"/>
    <p:sldId id="903" r:id="rId9"/>
    <p:sldId id="735" r:id="rId10"/>
    <p:sldId id="919" r:id="rId11"/>
    <p:sldId id="920" r:id="rId12"/>
    <p:sldId id="921" r:id="rId13"/>
    <p:sldId id="911" r:id="rId14"/>
    <p:sldId id="932" r:id="rId15"/>
    <p:sldId id="930" r:id="rId16"/>
    <p:sldId id="933" r:id="rId17"/>
    <p:sldId id="931" r:id="rId18"/>
    <p:sldId id="301" r:id="rId19"/>
    <p:sldId id="261" r:id="rId20"/>
    <p:sldId id="328" r:id="rId21"/>
    <p:sldId id="303" r:id="rId22"/>
    <p:sldId id="302" r:id="rId23"/>
    <p:sldId id="304" r:id="rId24"/>
    <p:sldId id="329" r:id="rId25"/>
    <p:sldId id="307" r:id="rId26"/>
    <p:sldId id="308" r:id="rId27"/>
    <p:sldId id="309" r:id="rId28"/>
    <p:sldId id="310" r:id="rId29"/>
    <p:sldId id="312" r:id="rId30"/>
    <p:sldId id="322" r:id="rId31"/>
    <p:sldId id="330" r:id="rId32"/>
    <p:sldId id="324" r:id="rId33"/>
    <p:sldId id="331" r:id="rId34"/>
    <p:sldId id="325" r:id="rId35"/>
    <p:sldId id="934" r:id="rId36"/>
    <p:sldId id="926" r:id="rId37"/>
    <p:sldId id="924" r:id="rId38"/>
    <p:sldId id="927" r:id="rId39"/>
  </p:sldIdLst>
  <p:sldSz cx="12192000" cy="6858000"/>
  <p:notesSz cx="6858000" cy="9144000"/>
  <p:embeddedFontLst>
    <p:embeddedFont>
      <p:font typeface="Arial Narrow" panose="020B0606020202030204" pitchFamily="34" charset="0"/>
      <p:regular r:id="rId42"/>
      <p:bold r:id="rId43"/>
      <p:italic r:id="rId44"/>
      <p:boldItalic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Calibri Light" panose="020F0302020204030204" pitchFamily="34" charset="0"/>
      <p:regular r:id="rId50"/>
      <p:italic r:id="rId51"/>
    </p:embeddedFont>
    <p:embeddedFont>
      <p:font typeface="Gill Sans MT" panose="020B0502020104020203" pitchFamily="34" charset="0"/>
      <p:regular r:id="rId52"/>
      <p:bold r:id="rId53"/>
      <p:italic r:id="rId54"/>
      <p:boldItalic r:id="rId55"/>
    </p:embeddedFont>
    <p:embeddedFont>
      <p:font typeface="Source Sans Pro" panose="020B0503030403020204" pitchFamily="34" charset="0"/>
      <p:regular r:id="rId56"/>
      <p:bold r:id="rId57"/>
      <p:italic r:id="rId58"/>
      <p:boldItalic r:id="rId59"/>
    </p:embeddedFont>
    <p:embeddedFont>
      <p:font typeface="Source Sans Pro Light" panose="020B0403030403020204" pitchFamily="34" charset="0"/>
      <p:regular r:id="rId60"/>
      <p:italic r:id="rId61"/>
    </p:embeddedFont>
    <p:embeddedFont>
      <p:font typeface="Source Sans Pro Semibold" panose="020B0603030403020204" pitchFamily="34" charset="0"/>
      <p:regular r:id="rId62"/>
      <p:bold r:id="rId63"/>
      <p:italic r:id="rId64"/>
      <p:boldItalic r:id="rId6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CA6"/>
    <a:srgbClr val="000000"/>
    <a:srgbClr val="142F63"/>
    <a:srgbClr val="970003"/>
    <a:srgbClr val="133469"/>
    <a:srgbClr val="3C5783"/>
    <a:srgbClr val="85CED6"/>
    <a:srgbClr val="404042"/>
    <a:srgbClr val="133478"/>
    <a:srgbClr val="55BE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29" autoAdjust="0"/>
    <p:restoredTop sz="75702" autoAdjust="0"/>
  </p:normalViewPr>
  <p:slideViewPr>
    <p:cSldViewPr>
      <p:cViewPr varScale="1">
        <p:scale>
          <a:sx n="60" d="100"/>
          <a:sy n="60" d="100"/>
        </p:scale>
        <p:origin x="664" y="44"/>
      </p:cViewPr>
      <p:guideLst>
        <p:guide orient="horz" pos="2208"/>
        <p:guide pos="3840"/>
      </p:guideLst>
    </p:cSldViewPr>
  </p:slideViewPr>
  <p:outlineViewPr>
    <p:cViewPr>
      <p:scale>
        <a:sx n="33" d="100"/>
        <a:sy n="33" d="100"/>
      </p:scale>
      <p:origin x="0" y="-7596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0840"/>
    </p:cViewPr>
  </p:sorterViewPr>
  <p:notesViewPr>
    <p:cSldViewPr>
      <p:cViewPr varScale="1">
        <p:scale>
          <a:sx n="94" d="100"/>
          <a:sy n="94" d="100"/>
        </p:scale>
        <p:origin x="3752" y="184"/>
      </p:cViewPr>
      <p:guideLst/>
    </p:cSldViewPr>
  </p:notesViewPr>
  <p:gridSpacing cx="38100" cy="381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63" Type="http://schemas.openxmlformats.org/officeDocument/2006/relationships/font" Target="fonts/font22.fntdata"/><Relationship Id="rId68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font" Target="fonts/font17.fntdata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8.fntdata"/><Relationship Id="rId57" Type="http://schemas.openxmlformats.org/officeDocument/2006/relationships/font" Target="fonts/font16.fntdata"/><Relationship Id="rId61" Type="http://schemas.openxmlformats.org/officeDocument/2006/relationships/font" Target="fonts/font20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60" Type="http://schemas.openxmlformats.org/officeDocument/2006/relationships/font" Target="fonts/font19.fntdata"/><Relationship Id="rId65" Type="http://schemas.openxmlformats.org/officeDocument/2006/relationships/font" Target="fonts/font2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font" Target="fonts/font15.fntdata"/><Relationship Id="rId64" Type="http://schemas.openxmlformats.org/officeDocument/2006/relationships/font" Target="fonts/font23.fntdata"/><Relationship Id="rId69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font" Target="fonts/font10.fntdata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font" Target="fonts/font5.fntdata"/><Relationship Id="rId59" Type="http://schemas.openxmlformats.org/officeDocument/2006/relationships/font" Target="fonts/font18.fntdata"/><Relationship Id="rId67" Type="http://schemas.openxmlformats.org/officeDocument/2006/relationships/viewProps" Target="viewProps.xml"/><Relationship Id="rId20" Type="http://schemas.openxmlformats.org/officeDocument/2006/relationships/slide" Target="slides/slide15.xml"/><Relationship Id="rId41" Type="http://schemas.openxmlformats.org/officeDocument/2006/relationships/handoutMaster" Target="handoutMasters/handoutMaster1.xml"/><Relationship Id="rId54" Type="http://schemas.openxmlformats.org/officeDocument/2006/relationships/font" Target="fonts/font13.fntdata"/><Relationship Id="rId62" Type="http://schemas.openxmlformats.org/officeDocument/2006/relationships/font" Target="fonts/font21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Burns\Desktop\Webinar%20COP%20Scaling%20Up\Brazil%20data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4F08-4752-B4BE-E05B812B16A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4F08-4752-B4BE-E05B812B16A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4F08-4752-B4BE-E05B812B16A7}"/>
              </c:ext>
            </c:extLst>
          </c:dPt>
          <c:dLbls>
            <c:dLbl>
              <c:idx val="0"/>
              <c:layout>
                <c:manualLayout>
                  <c:x val="0"/>
                  <c:y val="0.1739515232611431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F08-4752-B4BE-E05B812B16A7}"/>
                </c:ext>
              </c:extLst>
            </c:dLbl>
            <c:dLbl>
              <c:idx val="1"/>
              <c:layout>
                <c:manualLayout>
                  <c:x val="0"/>
                  <c:y val="0.1940228528681981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F08-4752-B4BE-E05B812B16A7}"/>
                </c:ext>
              </c:extLst>
            </c:dLbl>
            <c:dLbl>
              <c:idx val="2"/>
              <c:layout>
                <c:manualLayout>
                  <c:x val="-3.6094863685593885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390821454384706"/>
                      <c:h val="0.2027204290312554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4F08-4752-B4BE-E05B812B16A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Sheet1!$A$3:$A$5</c:f>
              <c:strCache>
                <c:ptCount val="3"/>
                <c:pt idx="0">
                  <c:v>Just an idea</c:v>
                </c:pt>
                <c:pt idx="1">
                  <c:v>In process of planning</c:v>
                </c:pt>
                <c:pt idx="2">
                  <c:v>Structured process in place</c:v>
                </c:pt>
              </c:strCache>
            </c:strRef>
          </c:cat>
          <c:val>
            <c:numRef>
              <c:f>Sheet1!$B$3:$B$5</c:f>
              <c:numCache>
                <c:formatCode>0%</c:formatCode>
                <c:ptCount val="3"/>
                <c:pt idx="0">
                  <c:v>0.54</c:v>
                </c:pt>
                <c:pt idx="1">
                  <c:v>0.36</c:v>
                </c:pt>
                <c:pt idx="2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F08-4752-B4BE-E05B812B16A7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77688F-5CF7-45D4-B6B6-FD32371713F8}" type="doc">
      <dgm:prSet loTypeId="urn:microsoft.com/office/officeart/2005/8/layout/pyramid3" loCatId="pyramid" qsTypeId="urn:microsoft.com/office/officeart/2005/8/quickstyle/simple1" qsCatId="simple" csTypeId="urn:microsoft.com/office/officeart/2005/8/colors/accent1_2" csCatId="accent1" phldr="1"/>
      <dgm:spPr/>
    </dgm:pt>
    <dgm:pt modelId="{3B6AFD59-F6DA-4AD0-A872-19E621C07C6F}">
      <dgm:prSet phldrT="[Text]" custT="1"/>
      <dgm:spPr>
        <a:solidFill>
          <a:srgbClr val="37AFD5"/>
        </a:solidFill>
      </dgm:spPr>
      <dgm:t>
        <a:bodyPr/>
        <a:lstStyle/>
        <a:p>
          <a:r>
            <a: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No online learning</a:t>
          </a:r>
        </a:p>
      </dgm:t>
    </dgm:pt>
    <dgm:pt modelId="{785E1BEA-A7F9-4D6D-9527-706267240442}" type="parTrans" cxnId="{BA1521DF-1755-44AF-B359-BE1833DB5971}">
      <dgm:prSet/>
      <dgm:spPr/>
      <dgm:t>
        <a:bodyPr/>
        <a:lstStyle/>
        <a:p>
          <a:endParaRPr lang="en-US" sz="2400"/>
        </a:p>
      </dgm:t>
    </dgm:pt>
    <dgm:pt modelId="{BAAC8892-6F0F-4F3F-BCF1-614CA319C558}" type="sibTrans" cxnId="{BA1521DF-1755-44AF-B359-BE1833DB5971}">
      <dgm:prSet/>
      <dgm:spPr/>
      <dgm:t>
        <a:bodyPr/>
        <a:lstStyle/>
        <a:p>
          <a:endParaRPr lang="en-US" sz="2400"/>
        </a:p>
      </dgm:t>
    </dgm:pt>
    <dgm:pt modelId="{3AC51CE5-1015-4CEB-83FC-6094047ECDD4}">
      <dgm:prSet phldrT="[Text]" custT="1"/>
      <dgm:spPr/>
      <dgm:t>
        <a:bodyPr/>
        <a:lstStyle/>
        <a:p>
          <a:r>
            <a: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Access to curated or subscription services</a:t>
          </a:r>
        </a:p>
      </dgm:t>
    </dgm:pt>
    <dgm:pt modelId="{D71A7DDC-5B7D-4FE8-910F-E3352D2431E1}" type="parTrans" cxnId="{EBFDD6C6-F93D-4EA8-9DBD-B3BAEACE3ECC}">
      <dgm:prSet/>
      <dgm:spPr/>
      <dgm:t>
        <a:bodyPr/>
        <a:lstStyle/>
        <a:p>
          <a:endParaRPr lang="en-US" sz="2400"/>
        </a:p>
      </dgm:t>
    </dgm:pt>
    <dgm:pt modelId="{E3D27B56-089E-44C2-AE04-697743B408A0}" type="sibTrans" cxnId="{EBFDD6C6-F93D-4EA8-9DBD-B3BAEACE3ECC}">
      <dgm:prSet/>
      <dgm:spPr/>
      <dgm:t>
        <a:bodyPr/>
        <a:lstStyle/>
        <a:p>
          <a:endParaRPr lang="en-US" sz="2400"/>
        </a:p>
      </dgm:t>
    </dgm:pt>
    <dgm:pt modelId="{C2281D36-D011-4BBF-B447-8D8933FDE412}">
      <dgm:prSet phldrT="[Text]" custT="1"/>
      <dgm:spPr/>
      <dgm:t>
        <a:bodyPr/>
        <a:lstStyle/>
        <a:p>
          <a:r>
            <a:rPr lang="en-US" sz="2000" dirty="0">
              <a:solidFill>
                <a:schemeClr val="bg1"/>
              </a:solidFill>
            </a:rPr>
            <a:t>Suggested educational resources-no instruction</a:t>
          </a:r>
        </a:p>
      </dgm:t>
    </dgm:pt>
    <dgm:pt modelId="{A8D57CFD-0946-422C-84B9-B508DF36301A}" type="parTrans" cxnId="{80BE0E0A-B8E7-467B-AE9C-5BC14C552700}">
      <dgm:prSet/>
      <dgm:spPr/>
      <dgm:t>
        <a:bodyPr/>
        <a:lstStyle/>
        <a:p>
          <a:endParaRPr lang="en-US" sz="2400"/>
        </a:p>
      </dgm:t>
    </dgm:pt>
    <dgm:pt modelId="{EB4E0E29-4078-45A1-88B8-D385C52EA9A6}" type="sibTrans" cxnId="{80BE0E0A-B8E7-467B-AE9C-5BC14C552700}">
      <dgm:prSet/>
      <dgm:spPr/>
      <dgm:t>
        <a:bodyPr/>
        <a:lstStyle/>
        <a:p>
          <a:endParaRPr lang="en-US" sz="2400"/>
        </a:p>
      </dgm:t>
    </dgm:pt>
    <dgm:pt modelId="{CB8FB8D5-C2FD-42C7-9209-EFECB4BF6345}">
      <dgm:prSet phldrT="[Text]" custT="1"/>
      <dgm:spPr/>
      <dgm:t>
        <a:bodyPr/>
        <a:lstStyle/>
        <a:p>
          <a:r>
            <a:rPr lang="en-US" sz="2000" dirty="0">
              <a:solidFill>
                <a:schemeClr val="bg1"/>
              </a:solidFill>
            </a:rPr>
            <a:t>Instruction via webinars</a:t>
          </a:r>
        </a:p>
      </dgm:t>
    </dgm:pt>
    <dgm:pt modelId="{11EA17DE-AF9D-4D4A-B600-274A1A00C3AC}" type="parTrans" cxnId="{81818A38-C8C5-4D49-BFD6-DE04FAE0718E}">
      <dgm:prSet/>
      <dgm:spPr/>
      <dgm:t>
        <a:bodyPr/>
        <a:lstStyle/>
        <a:p>
          <a:endParaRPr lang="en-US" sz="2400"/>
        </a:p>
      </dgm:t>
    </dgm:pt>
    <dgm:pt modelId="{EF05AD22-4A94-47FD-96A9-EB39B260CAF7}" type="sibTrans" cxnId="{81818A38-C8C5-4D49-BFD6-DE04FAE0718E}">
      <dgm:prSet/>
      <dgm:spPr/>
      <dgm:t>
        <a:bodyPr/>
        <a:lstStyle/>
        <a:p>
          <a:endParaRPr lang="en-US" sz="2400"/>
        </a:p>
      </dgm:t>
    </dgm:pt>
    <dgm:pt modelId="{07AA8731-2820-415F-B62F-3C734834D0E3}">
      <dgm:prSet phldrT="[Text]" custT="1"/>
      <dgm:spPr>
        <a:solidFill>
          <a:srgbClr val="37AFD5"/>
        </a:solidFill>
      </dgm:spPr>
      <dgm:t>
        <a:bodyPr/>
        <a:lstStyle/>
        <a:p>
          <a:r>
            <a: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Offline work with teacher check-ins</a:t>
          </a:r>
        </a:p>
      </dgm:t>
    </dgm:pt>
    <dgm:pt modelId="{94D57EC3-29C1-4B9F-9BC4-6CFBD2689B2A}" type="parTrans" cxnId="{87479AC0-8CEA-4286-B004-1057E67669C5}">
      <dgm:prSet/>
      <dgm:spPr/>
      <dgm:t>
        <a:bodyPr/>
        <a:lstStyle/>
        <a:p>
          <a:endParaRPr lang="en-US" sz="2400"/>
        </a:p>
      </dgm:t>
    </dgm:pt>
    <dgm:pt modelId="{22A75A63-9ECC-41F8-9935-9F04A53CFA67}" type="sibTrans" cxnId="{87479AC0-8CEA-4286-B004-1057E67669C5}">
      <dgm:prSet/>
      <dgm:spPr/>
      <dgm:t>
        <a:bodyPr/>
        <a:lstStyle/>
        <a:p>
          <a:endParaRPr lang="en-US" sz="2400"/>
        </a:p>
      </dgm:t>
    </dgm:pt>
    <dgm:pt modelId="{401D90DE-EB0D-4B61-B54B-63CA39936AC0}">
      <dgm:prSet phldrT="[Text]" custT="1"/>
      <dgm:spPr/>
      <dgm:t>
        <a:bodyPr/>
        <a:lstStyle/>
        <a:p>
          <a:r>
            <a:rPr lang="en-US" sz="2000" dirty="0">
              <a:solidFill>
                <a:schemeClr val="bg1"/>
              </a:solidFill>
            </a:rPr>
            <a:t>Sending curriculum resources-no instruction</a:t>
          </a:r>
        </a:p>
      </dgm:t>
    </dgm:pt>
    <dgm:pt modelId="{7FD58B90-10F2-47E7-BA6E-E8A32E6F7515}" type="parTrans" cxnId="{EC4F1A1C-3BF6-4FD1-87B3-C0EE698394F8}">
      <dgm:prSet/>
      <dgm:spPr/>
      <dgm:t>
        <a:bodyPr/>
        <a:lstStyle/>
        <a:p>
          <a:endParaRPr lang="en-US" sz="2400"/>
        </a:p>
      </dgm:t>
    </dgm:pt>
    <dgm:pt modelId="{4FCDC5E0-0DD7-49D2-B2B2-01D68BFF7686}" type="sibTrans" cxnId="{EC4F1A1C-3BF6-4FD1-87B3-C0EE698394F8}">
      <dgm:prSet/>
      <dgm:spPr/>
      <dgm:t>
        <a:bodyPr/>
        <a:lstStyle/>
        <a:p>
          <a:endParaRPr lang="en-US" sz="2400"/>
        </a:p>
      </dgm:t>
    </dgm:pt>
    <dgm:pt modelId="{D464C8E5-15CE-4EFF-B2E8-98F7B69900AA}">
      <dgm:prSet phldrT="[Text]" custT="1"/>
      <dgm:spPr/>
      <dgm:t>
        <a:bodyPr/>
        <a:lstStyle/>
        <a:p>
          <a:endParaRPr lang="en-US" sz="2000" dirty="0"/>
        </a:p>
      </dgm:t>
    </dgm:pt>
    <dgm:pt modelId="{FEEAC2E6-E58C-4CAE-BDC9-7F4B36A7C0CA}" type="parTrans" cxnId="{A0E63FAC-44C6-48AD-AC5C-74DF3AC21844}">
      <dgm:prSet/>
      <dgm:spPr/>
      <dgm:t>
        <a:bodyPr/>
        <a:lstStyle/>
        <a:p>
          <a:endParaRPr lang="en-US"/>
        </a:p>
      </dgm:t>
    </dgm:pt>
    <dgm:pt modelId="{2FAB9350-AC18-4C52-9879-9BAE98432C83}" type="sibTrans" cxnId="{A0E63FAC-44C6-48AD-AC5C-74DF3AC21844}">
      <dgm:prSet/>
      <dgm:spPr/>
      <dgm:t>
        <a:bodyPr/>
        <a:lstStyle/>
        <a:p>
          <a:endParaRPr lang="en-US"/>
        </a:p>
      </dgm:t>
    </dgm:pt>
    <dgm:pt modelId="{E4F508E7-4B48-4F19-B06D-8B2342C42BF2}" type="pres">
      <dgm:prSet presAssocID="{C177688F-5CF7-45D4-B6B6-FD32371713F8}" presName="Name0" presStyleCnt="0">
        <dgm:presLayoutVars>
          <dgm:dir/>
          <dgm:animLvl val="lvl"/>
          <dgm:resizeHandles val="exact"/>
        </dgm:presLayoutVars>
      </dgm:prSet>
      <dgm:spPr/>
    </dgm:pt>
    <dgm:pt modelId="{7F514DB0-5DF4-44F3-B020-5AA35DF50811}" type="pres">
      <dgm:prSet presAssocID="{3B6AFD59-F6DA-4AD0-A872-19E621C07C6F}" presName="Name8" presStyleCnt="0"/>
      <dgm:spPr/>
    </dgm:pt>
    <dgm:pt modelId="{02D9C5A7-5DAD-4CAB-BFCA-BA6FECF1C81C}" type="pres">
      <dgm:prSet presAssocID="{3B6AFD59-F6DA-4AD0-A872-19E621C07C6F}" presName="level" presStyleLbl="node1" presStyleIdx="0" presStyleCnt="7" custLinFactNeighborX="22500" custLinFactNeighborY="-15772">
        <dgm:presLayoutVars>
          <dgm:chMax val="1"/>
          <dgm:bulletEnabled val="1"/>
        </dgm:presLayoutVars>
      </dgm:prSet>
      <dgm:spPr/>
    </dgm:pt>
    <dgm:pt modelId="{B310A455-C50E-4AA1-B4FF-47CB6A663B49}" type="pres">
      <dgm:prSet presAssocID="{3B6AFD59-F6DA-4AD0-A872-19E621C07C6F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484E1EDE-DE33-4F9F-9B38-6FDABEE71502}" type="pres">
      <dgm:prSet presAssocID="{07AA8731-2820-415F-B62F-3C734834D0E3}" presName="Name8" presStyleCnt="0"/>
      <dgm:spPr/>
    </dgm:pt>
    <dgm:pt modelId="{83DCA29D-2A87-4AF4-9B87-EEAD30FB7085}" type="pres">
      <dgm:prSet presAssocID="{07AA8731-2820-415F-B62F-3C734834D0E3}" presName="level" presStyleLbl="node1" presStyleIdx="1" presStyleCnt="7">
        <dgm:presLayoutVars>
          <dgm:chMax val="1"/>
          <dgm:bulletEnabled val="1"/>
        </dgm:presLayoutVars>
      </dgm:prSet>
      <dgm:spPr/>
    </dgm:pt>
    <dgm:pt modelId="{76F5E045-F8D7-40A1-8A93-E8159E881A87}" type="pres">
      <dgm:prSet presAssocID="{07AA8731-2820-415F-B62F-3C734834D0E3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30D7A12F-DDCB-416E-B5E7-FC8499D4EE3A}" type="pres">
      <dgm:prSet presAssocID="{3AC51CE5-1015-4CEB-83FC-6094047ECDD4}" presName="Name8" presStyleCnt="0"/>
      <dgm:spPr/>
    </dgm:pt>
    <dgm:pt modelId="{A1C0DA1E-66F0-440D-833C-6934737D80B9}" type="pres">
      <dgm:prSet presAssocID="{3AC51CE5-1015-4CEB-83FC-6094047ECDD4}" presName="level" presStyleLbl="node1" presStyleIdx="2" presStyleCnt="7">
        <dgm:presLayoutVars>
          <dgm:chMax val="1"/>
          <dgm:bulletEnabled val="1"/>
        </dgm:presLayoutVars>
      </dgm:prSet>
      <dgm:spPr/>
    </dgm:pt>
    <dgm:pt modelId="{E8B57671-9BC0-436D-AFAB-F1EAA4766E6B}" type="pres">
      <dgm:prSet presAssocID="{3AC51CE5-1015-4CEB-83FC-6094047ECDD4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BCE03098-30DB-4295-B744-200C460081ED}" type="pres">
      <dgm:prSet presAssocID="{401D90DE-EB0D-4B61-B54B-63CA39936AC0}" presName="Name8" presStyleCnt="0"/>
      <dgm:spPr/>
    </dgm:pt>
    <dgm:pt modelId="{4C9E6032-9CB5-45D0-A3A4-13682E6A40B1}" type="pres">
      <dgm:prSet presAssocID="{401D90DE-EB0D-4B61-B54B-63CA39936AC0}" presName="level" presStyleLbl="node1" presStyleIdx="3" presStyleCnt="7">
        <dgm:presLayoutVars>
          <dgm:chMax val="1"/>
          <dgm:bulletEnabled val="1"/>
        </dgm:presLayoutVars>
      </dgm:prSet>
      <dgm:spPr/>
    </dgm:pt>
    <dgm:pt modelId="{22ADB898-21C0-49B6-90A3-F9BEBE15E542}" type="pres">
      <dgm:prSet presAssocID="{401D90DE-EB0D-4B61-B54B-63CA39936AC0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01CB86C1-88CA-4113-80EB-EBEDA0B8FEB0}" type="pres">
      <dgm:prSet presAssocID="{C2281D36-D011-4BBF-B447-8D8933FDE412}" presName="Name8" presStyleCnt="0"/>
      <dgm:spPr/>
    </dgm:pt>
    <dgm:pt modelId="{194C7B8B-4386-432A-90ED-03AF03EFAA73}" type="pres">
      <dgm:prSet presAssocID="{C2281D36-D011-4BBF-B447-8D8933FDE412}" presName="level" presStyleLbl="node1" presStyleIdx="4" presStyleCnt="7">
        <dgm:presLayoutVars>
          <dgm:chMax val="1"/>
          <dgm:bulletEnabled val="1"/>
        </dgm:presLayoutVars>
      </dgm:prSet>
      <dgm:spPr/>
    </dgm:pt>
    <dgm:pt modelId="{3BE5D660-ABCB-4B13-AC8B-07E2DE21824C}" type="pres">
      <dgm:prSet presAssocID="{C2281D36-D011-4BBF-B447-8D8933FDE412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9B32161-4D08-4449-8511-6FD366483530}" type="pres">
      <dgm:prSet presAssocID="{CB8FB8D5-C2FD-42C7-9209-EFECB4BF6345}" presName="Name8" presStyleCnt="0"/>
      <dgm:spPr/>
    </dgm:pt>
    <dgm:pt modelId="{31BABE5B-A380-408E-8D3D-DCF42D5DEB74}" type="pres">
      <dgm:prSet presAssocID="{CB8FB8D5-C2FD-42C7-9209-EFECB4BF6345}" presName="level" presStyleLbl="node1" presStyleIdx="5" presStyleCnt="7">
        <dgm:presLayoutVars>
          <dgm:chMax val="1"/>
          <dgm:bulletEnabled val="1"/>
        </dgm:presLayoutVars>
      </dgm:prSet>
      <dgm:spPr/>
    </dgm:pt>
    <dgm:pt modelId="{FF03A957-BAF4-4228-8A21-D04769B07005}" type="pres">
      <dgm:prSet presAssocID="{CB8FB8D5-C2FD-42C7-9209-EFECB4BF6345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5B7FA571-8565-4445-8E63-104E7C334D98}" type="pres">
      <dgm:prSet presAssocID="{D464C8E5-15CE-4EFF-B2E8-98F7B69900AA}" presName="Name8" presStyleCnt="0"/>
      <dgm:spPr/>
    </dgm:pt>
    <dgm:pt modelId="{15C019B4-71C3-400D-B27E-26000E6E7083}" type="pres">
      <dgm:prSet presAssocID="{D464C8E5-15CE-4EFF-B2E8-98F7B69900AA}" presName="level" presStyleLbl="node1" presStyleIdx="6" presStyleCnt="7">
        <dgm:presLayoutVars>
          <dgm:chMax val="1"/>
          <dgm:bulletEnabled val="1"/>
        </dgm:presLayoutVars>
      </dgm:prSet>
      <dgm:spPr/>
    </dgm:pt>
    <dgm:pt modelId="{A84867A7-E5FD-4B9C-815E-4BE9620F542C}" type="pres">
      <dgm:prSet presAssocID="{D464C8E5-15CE-4EFF-B2E8-98F7B69900AA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80BE0E0A-B8E7-467B-AE9C-5BC14C552700}" srcId="{C177688F-5CF7-45D4-B6B6-FD32371713F8}" destId="{C2281D36-D011-4BBF-B447-8D8933FDE412}" srcOrd="4" destOrd="0" parTransId="{A8D57CFD-0946-422C-84B9-B508DF36301A}" sibTransId="{EB4E0E29-4078-45A1-88B8-D385C52EA9A6}"/>
    <dgm:cxn modelId="{3E77F00B-DB1F-4749-9202-58A261D0F604}" type="presOf" srcId="{C2281D36-D011-4BBF-B447-8D8933FDE412}" destId="{194C7B8B-4386-432A-90ED-03AF03EFAA73}" srcOrd="0" destOrd="0" presId="urn:microsoft.com/office/officeart/2005/8/layout/pyramid3"/>
    <dgm:cxn modelId="{7BC6E718-AA5E-461B-8513-37A505736C1B}" type="presOf" srcId="{3B6AFD59-F6DA-4AD0-A872-19E621C07C6F}" destId="{B310A455-C50E-4AA1-B4FF-47CB6A663B49}" srcOrd="1" destOrd="0" presId="urn:microsoft.com/office/officeart/2005/8/layout/pyramid3"/>
    <dgm:cxn modelId="{EC4F1A1C-3BF6-4FD1-87B3-C0EE698394F8}" srcId="{C177688F-5CF7-45D4-B6B6-FD32371713F8}" destId="{401D90DE-EB0D-4B61-B54B-63CA39936AC0}" srcOrd="3" destOrd="0" parTransId="{7FD58B90-10F2-47E7-BA6E-E8A32E6F7515}" sibTransId="{4FCDC5E0-0DD7-49D2-B2B2-01D68BFF7686}"/>
    <dgm:cxn modelId="{1CE14D38-74E9-47C8-92E1-CBEAF6990E4A}" type="presOf" srcId="{3AC51CE5-1015-4CEB-83FC-6094047ECDD4}" destId="{E8B57671-9BC0-436D-AFAB-F1EAA4766E6B}" srcOrd="1" destOrd="0" presId="urn:microsoft.com/office/officeart/2005/8/layout/pyramid3"/>
    <dgm:cxn modelId="{81818A38-C8C5-4D49-BFD6-DE04FAE0718E}" srcId="{C177688F-5CF7-45D4-B6B6-FD32371713F8}" destId="{CB8FB8D5-C2FD-42C7-9209-EFECB4BF6345}" srcOrd="5" destOrd="0" parTransId="{11EA17DE-AF9D-4D4A-B600-274A1A00C3AC}" sibTransId="{EF05AD22-4A94-47FD-96A9-EB39B260CAF7}"/>
    <dgm:cxn modelId="{DEBB4046-0894-4C1E-98D1-25A69E7FA443}" type="presOf" srcId="{401D90DE-EB0D-4B61-B54B-63CA39936AC0}" destId="{22ADB898-21C0-49B6-90A3-F9BEBE15E542}" srcOrd="1" destOrd="0" presId="urn:microsoft.com/office/officeart/2005/8/layout/pyramid3"/>
    <dgm:cxn modelId="{ED1A6F66-503E-4625-8E6C-6DF966B0AEAE}" type="presOf" srcId="{3B6AFD59-F6DA-4AD0-A872-19E621C07C6F}" destId="{02D9C5A7-5DAD-4CAB-BFCA-BA6FECF1C81C}" srcOrd="0" destOrd="0" presId="urn:microsoft.com/office/officeart/2005/8/layout/pyramid3"/>
    <dgm:cxn modelId="{AD65B978-1361-4F1C-AC77-E9754D382641}" type="presOf" srcId="{401D90DE-EB0D-4B61-B54B-63CA39936AC0}" destId="{4C9E6032-9CB5-45D0-A3A4-13682E6A40B1}" srcOrd="0" destOrd="0" presId="urn:microsoft.com/office/officeart/2005/8/layout/pyramid3"/>
    <dgm:cxn modelId="{6836689E-E97F-4FB9-8E44-0607802843AB}" type="presOf" srcId="{07AA8731-2820-415F-B62F-3C734834D0E3}" destId="{83DCA29D-2A87-4AF4-9B87-EEAD30FB7085}" srcOrd="0" destOrd="0" presId="urn:microsoft.com/office/officeart/2005/8/layout/pyramid3"/>
    <dgm:cxn modelId="{2CEE54A1-269A-4E08-AA6B-43399562DFB1}" type="presOf" srcId="{3AC51CE5-1015-4CEB-83FC-6094047ECDD4}" destId="{A1C0DA1E-66F0-440D-833C-6934737D80B9}" srcOrd="0" destOrd="0" presId="urn:microsoft.com/office/officeart/2005/8/layout/pyramid3"/>
    <dgm:cxn modelId="{A0E63FAC-44C6-48AD-AC5C-74DF3AC21844}" srcId="{C177688F-5CF7-45D4-B6B6-FD32371713F8}" destId="{D464C8E5-15CE-4EFF-B2E8-98F7B69900AA}" srcOrd="6" destOrd="0" parTransId="{FEEAC2E6-E58C-4CAE-BDC9-7F4B36A7C0CA}" sibTransId="{2FAB9350-AC18-4C52-9879-9BAE98432C83}"/>
    <dgm:cxn modelId="{A4D0B1AF-DF37-4DCB-9DD7-8E9E42E2B6AB}" type="presOf" srcId="{CB8FB8D5-C2FD-42C7-9209-EFECB4BF6345}" destId="{31BABE5B-A380-408E-8D3D-DCF42D5DEB74}" srcOrd="0" destOrd="0" presId="urn:microsoft.com/office/officeart/2005/8/layout/pyramid3"/>
    <dgm:cxn modelId="{87479AC0-8CEA-4286-B004-1057E67669C5}" srcId="{C177688F-5CF7-45D4-B6B6-FD32371713F8}" destId="{07AA8731-2820-415F-B62F-3C734834D0E3}" srcOrd="1" destOrd="0" parTransId="{94D57EC3-29C1-4B9F-9BC4-6CFBD2689B2A}" sibTransId="{22A75A63-9ECC-41F8-9935-9F04A53CFA67}"/>
    <dgm:cxn modelId="{FCFB4FC2-E7AF-4A7B-998B-41C789673AAF}" type="presOf" srcId="{C2281D36-D011-4BBF-B447-8D8933FDE412}" destId="{3BE5D660-ABCB-4B13-AC8B-07E2DE21824C}" srcOrd="1" destOrd="0" presId="urn:microsoft.com/office/officeart/2005/8/layout/pyramid3"/>
    <dgm:cxn modelId="{EBFDD6C6-F93D-4EA8-9DBD-B3BAEACE3ECC}" srcId="{C177688F-5CF7-45D4-B6B6-FD32371713F8}" destId="{3AC51CE5-1015-4CEB-83FC-6094047ECDD4}" srcOrd="2" destOrd="0" parTransId="{D71A7DDC-5B7D-4FE8-910F-E3352D2431E1}" sibTransId="{E3D27B56-089E-44C2-AE04-697743B408A0}"/>
    <dgm:cxn modelId="{D860BEC8-5196-4C77-85FE-CD2979E172BD}" type="presOf" srcId="{07AA8731-2820-415F-B62F-3C734834D0E3}" destId="{76F5E045-F8D7-40A1-8A93-E8159E881A87}" srcOrd="1" destOrd="0" presId="urn:microsoft.com/office/officeart/2005/8/layout/pyramid3"/>
    <dgm:cxn modelId="{15CBCED3-1F67-4085-85A6-939C4CDFC2E3}" type="presOf" srcId="{D464C8E5-15CE-4EFF-B2E8-98F7B69900AA}" destId="{A84867A7-E5FD-4B9C-815E-4BE9620F542C}" srcOrd="1" destOrd="0" presId="urn:microsoft.com/office/officeart/2005/8/layout/pyramid3"/>
    <dgm:cxn modelId="{491911DD-7CF4-4A2E-B3D5-43CD0F952E87}" type="presOf" srcId="{D464C8E5-15CE-4EFF-B2E8-98F7B69900AA}" destId="{15C019B4-71C3-400D-B27E-26000E6E7083}" srcOrd="0" destOrd="0" presId="urn:microsoft.com/office/officeart/2005/8/layout/pyramid3"/>
    <dgm:cxn modelId="{BA1521DF-1755-44AF-B359-BE1833DB5971}" srcId="{C177688F-5CF7-45D4-B6B6-FD32371713F8}" destId="{3B6AFD59-F6DA-4AD0-A872-19E621C07C6F}" srcOrd="0" destOrd="0" parTransId="{785E1BEA-A7F9-4D6D-9527-706267240442}" sibTransId="{BAAC8892-6F0F-4F3F-BCF1-614CA319C558}"/>
    <dgm:cxn modelId="{749EAFE5-E330-4339-BDE5-DCC7B4B5E711}" type="presOf" srcId="{C177688F-5CF7-45D4-B6B6-FD32371713F8}" destId="{E4F508E7-4B48-4F19-B06D-8B2342C42BF2}" srcOrd="0" destOrd="0" presId="urn:microsoft.com/office/officeart/2005/8/layout/pyramid3"/>
    <dgm:cxn modelId="{169AC5FE-D0C8-4B9A-8446-29B1DF9529EB}" type="presOf" srcId="{CB8FB8D5-C2FD-42C7-9209-EFECB4BF6345}" destId="{FF03A957-BAF4-4228-8A21-D04769B07005}" srcOrd="1" destOrd="0" presId="urn:microsoft.com/office/officeart/2005/8/layout/pyramid3"/>
    <dgm:cxn modelId="{C5B693AF-F7B7-4C4C-BEA8-1C8C2C9D0292}" type="presParOf" srcId="{E4F508E7-4B48-4F19-B06D-8B2342C42BF2}" destId="{7F514DB0-5DF4-44F3-B020-5AA35DF50811}" srcOrd="0" destOrd="0" presId="urn:microsoft.com/office/officeart/2005/8/layout/pyramid3"/>
    <dgm:cxn modelId="{90DA44D6-1AA3-4936-A131-84D007DFAB82}" type="presParOf" srcId="{7F514DB0-5DF4-44F3-B020-5AA35DF50811}" destId="{02D9C5A7-5DAD-4CAB-BFCA-BA6FECF1C81C}" srcOrd="0" destOrd="0" presId="urn:microsoft.com/office/officeart/2005/8/layout/pyramid3"/>
    <dgm:cxn modelId="{EDB1B3B6-2658-4F28-8054-56881D23AF3F}" type="presParOf" srcId="{7F514DB0-5DF4-44F3-B020-5AA35DF50811}" destId="{B310A455-C50E-4AA1-B4FF-47CB6A663B49}" srcOrd="1" destOrd="0" presId="urn:microsoft.com/office/officeart/2005/8/layout/pyramid3"/>
    <dgm:cxn modelId="{436357B7-5B1B-4352-A5FE-1C45EE63EB73}" type="presParOf" srcId="{E4F508E7-4B48-4F19-B06D-8B2342C42BF2}" destId="{484E1EDE-DE33-4F9F-9B38-6FDABEE71502}" srcOrd="1" destOrd="0" presId="urn:microsoft.com/office/officeart/2005/8/layout/pyramid3"/>
    <dgm:cxn modelId="{0F9D981F-2768-460A-B4EB-FB6D42F0C636}" type="presParOf" srcId="{484E1EDE-DE33-4F9F-9B38-6FDABEE71502}" destId="{83DCA29D-2A87-4AF4-9B87-EEAD30FB7085}" srcOrd="0" destOrd="0" presId="urn:microsoft.com/office/officeart/2005/8/layout/pyramid3"/>
    <dgm:cxn modelId="{D470800B-1D4B-4161-8E99-87DD97365326}" type="presParOf" srcId="{484E1EDE-DE33-4F9F-9B38-6FDABEE71502}" destId="{76F5E045-F8D7-40A1-8A93-E8159E881A87}" srcOrd="1" destOrd="0" presId="urn:microsoft.com/office/officeart/2005/8/layout/pyramid3"/>
    <dgm:cxn modelId="{D6A8EC1A-63DB-409B-B31E-DC3D73EC2A71}" type="presParOf" srcId="{E4F508E7-4B48-4F19-B06D-8B2342C42BF2}" destId="{30D7A12F-DDCB-416E-B5E7-FC8499D4EE3A}" srcOrd="2" destOrd="0" presId="urn:microsoft.com/office/officeart/2005/8/layout/pyramid3"/>
    <dgm:cxn modelId="{DD8FC9E0-46AE-4224-AD61-D92A758D343E}" type="presParOf" srcId="{30D7A12F-DDCB-416E-B5E7-FC8499D4EE3A}" destId="{A1C0DA1E-66F0-440D-833C-6934737D80B9}" srcOrd="0" destOrd="0" presId="urn:microsoft.com/office/officeart/2005/8/layout/pyramid3"/>
    <dgm:cxn modelId="{F6B3F4A2-37C7-4E8F-9DE8-F07B08B1F997}" type="presParOf" srcId="{30D7A12F-DDCB-416E-B5E7-FC8499D4EE3A}" destId="{E8B57671-9BC0-436D-AFAB-F1EAA4766E6B}" srcOrd="1" destOrd="0" presId="urn:microsoft.com/office/officeart/2005/8/layout/pyramid3"/>
    <dgm:cxn modelId="{23417E8D-7551-4D54-AEB3-8CA476B974FA}" type="presParOf" srcId="{E4F508E7-4B48-4F19-B06D-8B2342C42BF2}" destId="{BCE03098-30DB-4295-B744-200C460081ED}" srcOrd="3" destOrd="0" presId="urn:microsoft.com/office/officeart/2005/8/layout/pyramid3"/>
    <dgm:cxn modelId="{6F5F791C-35C3-4690-9C8C-A14ACE922502}" type="presParOf" srcId="{BCE03098-30DB-4295-B744-200C460081ED}" destId="{4C9E6032-9CB5-45D0-A3A4-13682E6A40B1}" srcOrd="0" destOrd="0" presId="urn:microsoft.com/office/officeart/2005/8/layout/pyramid3"/>
    <dgm:cxn modelId="{E7DE8EB9-1BEA-46FF-B85F-9CFC1E1693EB}" type="presParOf" srcId="{BCE03098-30DB-4295-B744-200C460081ED}" destId="{22ADB898-21C0-49B6-90A3-F9BEBE15E542}" srcOrd="1" destOrd="0" presId="urn:microsoft.com/office/officeart/2005/8/layout/pyramid3"/>
    <dgm:cxn modelId="{BE4D6B2A-D4CD-423B-A904-F7BFD935BE1E}" type="presParOf" srcId="{E4F508E7-4B48-4F19-B06D-8B2342C42BF2}" destId="{01CB86C1-88CA-4113-80EB-EBEDA0B8FEB0}" srcOrd="4" destOrd="0" presId="urn:microsoft.com/office/officeart/2005/8/layout/pyramid3"/>
    <dgm:cxn modelId="{E82903E7-2C6E-4AD0-9C04-3C6B48DE74BD}" type="presParOf" srcId="{01CB86C1-88CA-4113-80EB-EBEDA0B8FEB0}" destId="{194C7B8B-4386-432A-90ED-03AF03EFAA73}" srcOrd="0" destOrd="0" presId="urn:microsoft.com/office/officeart/2005/8/layout/pyramid3"/>
    <dgm:cxn modelId="{98686F2B-30F4-4DE0-B641-CD6189456594}" type="presParOf" srcId="{01CB86C1-88CA-4113-80EB-EBEDA0B8FEB0}" destId="{3BE5D660-ABCB-4B13-AC8B-07E2DE21824C}" srcOrd="1" destOrd="0" presId="urn:microsoft.com/office/officeart/2005/8/layout/pyramid3"/>
    <dgm:cxn modelId="{55D96B73-7CF7-44BF-9F4E-56F478FC2DA8}" type="presParOf" srcId="{E4F508E7-4B48-4F19-B06D-8B2342C42BF2}" destId="{D9B32161-4D08-4449-8511-6FD366483530}" srcOrd="5" destOrd="0" presId="urn:microsoft.com/office/officeart/2005/8/layout/pyramid3"/>
    <dgm:cxn modelId="{F97934C6-4558-46AE-AC8F-72F7D52AEE9E}" type="presParOf" srcId="{D9B32161-4D08-4449-8511-6FD366483530}" destId="{31BABE5B-A380-408E-8D3D-DCF42D5DEB74}" srcOrd="0" destOrd="0" presId="urn:microsoft.com/office/officeart/2005/8/layout/pyramid3"/>
    <dgm:cxn modelId="{7CE6F05E-B0C4-4BB9-A700-49E8725F70B0}" type="presParOf" srcId="{D9B32161-4D08-4449-8511-6FD366483530}" destId="{FF03A957-BAF4-4228-8A21-D04769B07005}" srcOrd="1" destOrd="0" presId="urn:microsoft.com/office/officeart/2005/8/layout/pyramid3"/>
    <dgm:cxn modelId="{9FCE1F99-52A4-4E91-ABA7-2C351DE0D567}" type="presParOf" srcId="{E4F508E7-4B48-4F19-B06D-8B2342C42BF2}" destId="{5B7FA571-8565-4445-8E63-104E7C334D98}" srcOrd="6" destOrd="0" presId="urn:microsoft.com/office/officeart/2005/8/layout/pyramid3"/>
    <dgm:cxn modelId="{77F93540-0325-4CFF-AB2F-9506043851AE}" type="presParOf" srcId="{5B7FA571-8565-4445-8E63-104E7C334D98}" destId="{15C019B4-71C3-400D-B27E-26000E6E7083}" srcOrd="0" destOrd="0" presId="urn:microsoft.com/office/officeart/2005/8/layout/pyramid3"/>
    <dgm:cxn modelId="{4F52A5A5-34E5-4503-9D1D-BC2090E4E488}" type="presParOf" srcId="{5B7FA571-8565-4445-8E63-104E7C334D98}" destId="{A84867A7-E5FD-4B9C-815E-4BE9620F542C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D9C5A7-5DAD-4CAB-BFCA-BA6FECF1C81C}">
      <dsp:nvSpPr>
        <dsp:cNvPr id="0" name=""/>
        <dsp:cNvSpPr/>
      </dsp:nvSpPr>
      <dsp:spPr>
        <a:xfrm rot="10800000">
          <a:off x="0" y="0"/>
          <a:ext cx="9688643" cy="931381"/>
        </a:xfrm>
        <a:prstGeom prst="trapezoid">
          <a:avLst>
            <a:gd name="adj" fmla="val 74303"/>
          </a:avLst>
        </a:prstGeom>
        <a:solidFill>
          <a:srgbClr val="37AFD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No online learning</a:t>
          </a:r>
        </a:p>
      </dsp:txBody>
      <dsp:txXfrm rot="-10800000">
        <a:off x="1695512" y="0"/>
        <a:ext cx="6297617" cy="931381"/>
      </dsp:txXfrm>
    </dsp:sp>
    <dsp:sp modelId="{83DCA29D-2A87-4AF4-9B87-EEAD30FB7085}">
      <dsp:nvSpPr>
        <dsp:cNvPr id="0" name=""/>
        <dsp:cNvSpPr/>
      </dsp:nvSpPr>
      <dsp:spPr>
        <a:xfrm rot="10800000">
          <a:off x="692045" y="931381"/>
          <a:ext cx="8304551" cy="931381"/>
        </a:xfrm>
        <a:prstGeom prst="trapezoid">
          <a:avLst>
            <a:gd name="adj" fmla="val 74303"/>
          </a:avLst>
        </a:prstGeom>
        <a:solidFill>
          <a:srgbClr val="37AFD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Offline work with teacher check-ins</a:t>
          </a:r>
        </a:p>
      </dsp:txBody>
      <dsp:txXfrm rot="-10800000">
        <a:off x="2145342" y="931381"/>
        <a:ext cx="5397958" cy="931381"/>
      </dsp:txXfrm>
    </dsp:sp>
    <dsp:sp modelId="{A1C0DA1E-66F0-440D-833C-6934737D80B9}">
      <dsp:nvSpPr>
        <dsp:cNvPr id="0" name=""/>
        <dsp:cNvSpPr/>
      </dsp:nvSpPr>
      <dsp:spPr>
        <a:xfrm rot="10800000">
          <a:off x="1384091" y="1862763"/>
          <a:ext cx="6920459" cy="931381"/>
        </a:xfrm>
        <a:prstGeom prst="trapezoid">
          <a:avLst>
            <a:gd name="adj" fmla="val 7430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Access to curated or subscription services</a:t>
          </a:r>
        </a:p>
      </dsp:txBody>
      <dsp:txXfrm rot="-10800000">
        <a:off x="2595172" y="1862763"/>
        <a:ext cx="4498298" cy="931381"/>
      </dsp:txXfrm>
    </dsp:sp>
    <dsp:sp modelId="{4C9E6032-9CB5-45D0-A3A4-13682E6A40B1}">
      <dsp:nvSpPr>
        <dsp:cNvPr id="0" name=""/>
        <dsp:cNvSpPr/>
      </dsp:nvSpPr>
      <dsp:spPr>
        <a:xfrm rot="10800000">
          <a:off x="2076137" y="2794145"/>
          <a:ext cx="5536367" cy="931381"/>
        </a:xfrm>
        <a:prstGeom prst="trapezoid">
          <a:avLst>
            <a:gd name="adj" fmla="val 7430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</a:rPr>
            <a:t>Sending curriculum resources-no instruction</a:t>
          </a:r>
        </a:p>
      </dsp:txBody>
      <dsp:txXfrm rot="-10800000">
        <a:off x="3045002" y="2794145"/>
        <a:ext cx="3598638" cy="931381"/>
      </dsp:txXfrm>
    </dsp:sp>
    <dsp:sp modelId="{194C7B8B-4386-432A-90ED-03AF03EFAA73}">
      <dsp:nvSpPr>
        <dsp:cNvPr id="0" name=""/>
        <dsp:cNvSpPr/>
      </dsp:nvSpPr>
      <dsp:spPr>
        <a:xfrm rot="10800000">
          <a:off x="2768183" y="3725526"/>
          <a:ext cx="4152275" cy="931381"/>
        </a:xfrm>
        <a:prstGeom prst="trapezoid">
          <a:avLst>
            <a:gd name="adj" fmla="val 7430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</a:rPr>
            <a:t>Suggested educational resources-no instruction</a:t>
          </a:r>
        </a:p>
      </dsp:txBody>
      <dsp:txXfrm rot="-10800000">
        <a:off x="3494831" y="3725526"/>
        <a:ext cx="2698979" cy="931381"/>
      </dsp:txXfrm>
    </dsp:sp>
    <dsp:sp modelId="{31BABE5B-A380-408E-8D3D-DCF42D5DEB74}">
      <dsp:nvSpPr>
        <dsp:cNvPr id="0" name=""/>
        <dsp:cNvSpPr/>
      </dsp:nvSpPr>
      <dsp:spPr>
        <a:xfrm rot="10800000">
          <a:off x="3460229" y="4656908"/>
          <a:ext cx="2768183" cy="931381"/>
        </a:xfrm>
        <a:prstGeom prst="trapezoid">
          <a:avLst>
            <a:gd name="adj" fmla="val 7430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</a:rPr>
            <a:t>Instruction via webinars</a:t>
          </a:r>
        </a:p>
      </dsp:txBody>
      <dsp:txXfrm rot="-10800000">
        <a:off x="3944661" y="4656908"/>
        <a:ext cx="1799319" cy="931381"/>
      </dsp:txXfrm>
    </dsp:sp>
    <dsp:sp modelId="{15C019B4-71C3-400D-B27E-26000E6E7083}">
      <dsp:nvSpPr>
        <dsp:cNvPr id="0" name=""/>
        <dsp:cNvSpPr/>
      </dsp:nvSpPr>
      <dsp:spPr>
        <a:xfrm rot="10800000">
          <a:off x="4152275" y="5588290"/>
          <a:ext cx="1384091" cy="931381"/>
        </a:xfrm>
        <a:prstGeom prst="trapezoid">
          <a:avLst>
            <a:gd name="adj" fmla="val 7430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</dsp:txBody>
      <dsp:txXfrm rot="-10800000">
        <a:off x="4152275" y="5588290"/>
        <a:ext cx="1384091" cy="9313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0.75903</cdr:x>
      <cdr:y>0.86574</cdr:y>
    </cdr:from>
    <cdr:to>
      <cdr:x>0.95347</cdr:x>
      <cdr:y>0.96296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470275" y="2374900"/>
          <a:ext cx="889000" cy="2667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n=2160</a:t>
          </a:r>
        </a:p>
      </cdr:txBody>
    </cdr:sp>
  </cdr:relSizeAnchor>
  <cdr:relSizeAnchor xmlns:cdr="http://schemas.openxmlformats.org/drawingml/2006/chartDrawing">
    <cdr:from>
      <cdr:x>0</cdr:x>
      <cdr:y>0.93081</cdr:y>
    </cdr:from>
    <cdr:to>
      <cdr:x>0.57917</cdr:x>
      <cdr:y>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0" y="4718965"/>
          <a:ext cx="3833457" cy="3507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MX" sz="1200" dirty="0"/>
            <a:t>Centro de Innovação para a Educação Brasileira</a:t>
          </a:r>
          <a:endParaRPr lang="en-US" sz="1200" dirty="0"/>
        </a:p>
        <a:p xmlns:a="http://schemas.openxmlformats.org/drawingml/2006/main">
          <a:endParaRPr lang="en-US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8D6F956-59EA-A64E-8F5B-80EAB836007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AB7EF7-BF1B-E045-A34B-3E85A962709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15285F-ECB0-8041-9DB5-0294A48DCD16}" type="datetimeFigureOut">
              <a:rPr lang="en-US" smtClean="0"/>
              <a:t>4/8/2020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33586B-DEB1-FB4A-8C87-402AFA6E3EF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D2404B-617D-8141-8C1F-8F7FBBA628A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B268E2-62C6-4941-8801-417DE03142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29014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3C979E-F610-46EF-A398-6C463A0DC974}" type="datetimeFigureOut">
              <a:rPr lang="en-US" smtClean="0"/>
              <a:t>4/8/2020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96AD3D-1F93-4171-813B-7AB1DC54328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811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96AD3D-1F93-4171-813B-7AB1DC54328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1813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i="0" dirty="0"/>
          </a:p>
          <a:p>
            <a:pPr marL="171450" indent="-171450">
              <a:buFontTx/>
              <a:buChar char="-"/>
            </a:pPr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96AD3D-1F93-4171-813B-7AB1DC543284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1809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96AD3D-1F93-4171-813B-7AB1DC543284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6045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i="0" dirty="0"/>
          </a:p>
          <a:p>
            <a:pPr marL="171450" indent="-171450">
              <a:buFontTx/>
              <a:buChar char="-"/>
            </a:pPr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96AD3D-1F93-4171-813B-7AB1DC543284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9078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96AD3D-1F93-4171-813B-7AB1DC543284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4848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/>
              <a:t>In the richest country in</a:t>
            </a:r>
            <a:r>
              <a:rPr lang="en-US" b="0" i="0" baseline="0" dirty="0"/>
              <a:t> the world, most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 school districts are still not providing any online instruction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73C60-877F-3F4D-9B92-2C35666FFD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6506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73C60-877F-3F4D-9B92-2C35666FFD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20627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73C60-877F-3F4D-9B92-2C35666FFD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50835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73C60-877F-3F4D-9B92-2C35666FFD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57407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73C60-877F-3F4D-9B92-2C35666FFD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62437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73C60-877F-3F4D-9B92-2C35666FFD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07843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96AD3D-1F93-4171-813B-7AB1DC54328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1181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73C60-877F-3F4D-9B92-2C35666FFD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4174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73C60-877F-3F4D-9B92-2C35666FFD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3235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73C60-877F-3F4D-9B92-2C35666FFD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64387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endParaRPr lang="en-US" sz="1200" dirty="0"/>
          </a:p>
          <a:p>
            <a:pPr>
              <a:spcBef>
                <a:spcPts val="1200"/>
              </a:spcBef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73C60-877F-3F4D-9B92-2C35666FFD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47422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73C60-877F-3F4D-9B92-2C35666FFD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58806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73C60-877F-3F4D-9B92-2C35666FFD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84672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73C60-877F-3F4D-9B92-2C35666FFD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87083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73C60-877F-3F4D-9B92-2C35666FFD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39760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73C60-877F-3F4D-9B92-2C35666FFD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0746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73C60-877F-3F4D-9B92-2C35666FFD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82453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96AD3D-1F93-4171-813B-7AB1DC54328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2981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5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96AD3D-1F93-4171-813B-7AB1DC5432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74347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96AD3D-1F93-4171-813B-7AB1DC543284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84637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96AD3D-1F93-4171-813B-7AB1DC543284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8896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50" b="1"/>
              <a:t>Last slide</a:t>
            </a:r>
            <a:endParaRPr lang="en-US" sz="105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96AD3D-1F93-4171-813B-7AB1DC5432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40823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96AD3D-1F93-4171-813B-7AB1DC5432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80877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61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7720" indent="-291430" defTabSz="9261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5723" indent="-233143" defTabSz="9261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2012" indent="-233143" defTabSz="9261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98302" indent="-233143" defTabSz="9261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64590" indent="-233143" defTabSz="926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0879" indent="-233143" defTabSz="926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97167" indent="-233143" defTabSz="926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63456" indent="-233143" defTabSz="926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26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A16F-7B88-4545-B8E4-B92DB24D346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pPr marL="0" marR="0" lvl="0" indent="0" algn="r" defTabSz="9261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Tx/>
              <a:buChar char="-"/>
            </a:pPr>
            <a:r>
              <a:rPr lang="en-US" b="0" dirty="0"/>
              <a:t>Stats from April 7, 2020</a:t>
            </a:r>
          </a:p>
        </p:txBody>
      </p:sp>
    </p:spTree>
    <p:extLst>
      <p:ext uri="{BB962C8B-B14F-4D97-AF65-F5344CB8AC3E}">
        <p14:creationId xmlns:p14="http://schemas.microsoft.com/office/powerpoint/2010/main" val="16110092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61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7720" indent="-291430" defTabSz="9261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5723" indent="-233143" defTabSz="9261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2012" indent="-233143" defTabSz="9261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98302" indent="-233143" defTabSz="9261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64590" indent="-233143" defTabSz="926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0879" indent="-233143" defTabSz="926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97167" indent="-233143" defTabSz="926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63456" indent="-233143" defTabSz="926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26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A16F-7B88-4545-B8E4-B92DB24D346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pPr marL="0" marR="0" lvl="0" indent="0" algn="r" defTabSz="9261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Tx/>
              <a:buChar char="-"/>
            </a:pPr>
            <a:r>
              <a:rPr lang="en-US" b="0" dirty="0"/>
              <a:t>Stats from April 7, 2020</a:t>
            </a:r>
          </a:p>
        </p:txBody>
      </p:sp>
    </p:spTree>
    <p:extLst>
      <p:ext uri="{BB962C8B-B14F-4D97-AF65-F5344CB8AC3E}">
        <p14:creationId xmlns:p14="http://schemas.microsoft.com/office/powerpoint/2010/main" val="24567698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61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7720" indent="-291430" defTabSz="9261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5723" indent="-233143" defTabSz="9261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2012" indent="-233143" defTabSz="9261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98302" indent="-233143" defTabSz="9261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64590" indent="-233143" defTabSz="926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0879" indent="-233143" defTabSz="926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97167" indent="-233143" defTabSz="926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63456" indent="-233143" defTabSz="926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26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A16F-7B88-4545-B8E4-B92DB24D346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pPr marL="0" marR="0" lvl="0" indent="0" algn="r" defTabSz="9261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Tx/>
              <a:buChar char="-"/>
            </a:pPr>
            <a:r>
              <a:rPr lang="en-US" b="0" dirty="0"/>
              <a:t>Can delete</a:t>
            </a:r>
          </a:p>
        </p:txBody>
      </p:sp>
    </p:spTree>
    <p:extLst>
      <p:ext uri="{BB962C8B-B14F-4D97-AF65-F5344CB8AC3E}">
        <p14:creationId xmlns:p14="http://schemas.microsoft.com/office/powerpoint/2010/main" val="142774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61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7720" indent="-291430" defTabSz="9261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5723" indent="-233143" defTabSz="9261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2012" indent="-233143" defTabSz="9261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98302" indent="-233143" defTabSz="9261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64590" indent="-233143" defTabSz="926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0879" indent="-233143" defTabSz="926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97167" indent="-233143" defTabSz="926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63456" indent="-233143" defTabSz="926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26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A16F-7B88-4545-B8E4-B92DB24D346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pPr marL="0" marR="0" lvl="0" indent="0" algn="r" defTabSz="9261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Tx/>
              <a:buChar char="-"/>
            </a:pPr>
            <a:r>
              <a:rPr lang="en-US" b="0" dirty="0"/>
              <a:t>Can delete</a:t>
            </a:r>
          </a:p>
        </p:txBody>
      </p:sp>
    </p:spTree>
    <p:extLst>
      <p:ext uri="{BB962C8B-B14F-4D97-AF65-F5344CB8AC3E}">
        <p14:creationId xmlns:p14="http://schemas.microsoft.com/office/powerpoint/2010/main" val="16769918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96AD3D-1F93-4171-813B-7AB1DC543284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72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4/8/2020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789677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smtClean="0"/>
              <a:t>4/8/2020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90124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smtClean="0"/>
              <a:t>4/8/2020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1185987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Simple &amp; Title sty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CE2CCA-EB7B-2F43-9AE4-1A43016FCF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b="0" i="0">
                <a:latin typeface="Source Sans Pro" panose="020B0503030403020204" pitchFamily="34" charset="77"/>
                <a:ea typeface="Source Sans Pro" panose="020B0503030403020204" pitchFamily="34" charset="77"/>
                <a:cs typeface="Source Sans Pro" panose="020B0503030403020204" pitchFamily="34" charset="77"/>
              </a:defRPr>
            </a:lvl1pPr>
            <a:lvl2pPr>
              <a:defRPr b="0" i="0">
                <a:latin typeface="Source Sans Pro" panose="020B0503030403020204" pitchFamily="34" charset="77"/>
                <a:ea typeface="Source Sans Pro" panose="020B0503030403020204" pitchFamily="34" charset="77"/>
                <a:cs typeface="Source Sans Pro" panose="020B0503030403020204" pitchFamily="34" charset="77"/>
              </a:defRPr>
            </a:lvl2pPr>
            <a:lvl3pPr>
              <a:defRPr b="0" i="0">
                <a:latin typeface="Source Sans Pro" panose="020B0503030403020204" pitchFamily="34" charset="77"/>
                <a:ea typeface="Source Sans Pro" panose="020B0503030403020204" pitchFamily="34" charset="77"/>
                <a:cs typeface="Source Sans Pro" panose="020B0503030403020204" pitchFamily="34" charset="77"/>
              </a:defRPr>
            </a:lvl3pPr>
            <a:lvl4pPr>
              <a:defRPr b="0" i="0">
                <a:latin typeface="Source Sans Pro" panose="020B0503030403020204" pitchFamily="34" charset="77"/>
                <a:ea typeface="Source Sans Pro" panose="020B0503030403020204" pitchFamily="34" charset="77"/>
                <a:cs typeface="Source Sans Pro" panose="020B0503030403020204" pitchFamily="34" charset="77"/>
              </a:defRPr>
            </a:lvl4pPr>
            <a:lvl5pPr>
              <a:defRPr b="0" i="0">
                <a:latin typeface="Source Sans Pro" panose="020B0503030403020204" pitchFamily="34" charset="77"/>
                <a:ea typeface="Source Sans Pro" panose="020B0503030403020204" pitchFamily="34" charset="77"/>
                <a:cs typeface="Source Sans Pro" panose="020B0503030403020204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FB74742-D2E5-CF4E-976F-33119D259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892174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01F526F-8DE8-F64D-8C06-EFBCC58A81B5}"/>
              </a:ext>
            </a:extLst>
          </p:cNvPr>
          <p:cNvCxnSpPr/>
          <p:nvPr userDrawn="1"/>
        </p:nvCxnSpPr>
        <p:spPr>
          <a:xfrm>
            <a:off x="932833" y="1256536"/>
            <a:ext cx="1122819" cy="0"/>
          </a:xfrm>
          <a:prstGeom prst="line">
            <a:avLst/>
          </a:prstGeom>
          <a:ln w="25400">
            <a:solidFill>
              <a:srgbClr val="009C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08948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hapter Title/Sub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076994"/>
            <a:ext cx="10363200" cy="2387600"/>
          </a:xfrm>
        </p:spPr>
        <p:txBody>
          <a:bodyPr anchor="ctr">
            <a:normAutofit/>
          </a:bodyPr>
          <a:lstStyle>
            <a:lvl1pPr algn="l">
              <a:defRPr sz="33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851363"/>
            <a:ext cx="9144000" cy="473573"/>
          </a:xfrm>
        </p:spPr>
        <p:txBody>
          <a:bodyPr/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Source Sans Pro Semibold" panose="020B0503030403020204" pitchFamily="34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5154B03-0DA2-7144-BA08-DEC7E32AEFB3}"/>
              </a:ext>
            </a:extLst>
          </p:cNvPr>
          <p:cNvCxnSpPr/>
          <p:nvPr userDrawn="1"/>
        </p:nvCxnSpPr>
        <p:spPr>
          <a:xfrm>
            <a:off x="1065523" y="4781006"/>
            <a:ext cx="1219200" cy="0"/>
          </a:xfrm>
          <a:prstGeom prst="line">
            <a:avLst/>
          </a:prstGeom>
          <a:ln w="38100">
            <a:solidFill>
              <a:srgbClr val="009C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7B939B19-EC20-7644-955F-449CF62737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1" y="347687"/>
            <a:ext cx="1400175" cy="89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0156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lid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892174"/>
          </a:xfrm>
        </p:spPr>
        <p:txBody>
          <a:bodyPr>
            <a:normAutofit/>
          </a:bodyPr>
          <a:lstStyle>
            <a:lvl1pPr>
              <a:defRPr sz="2700" b="0" i="0">
                <a:solidFill>
                  <a:srgbClr val="003478"/>
                </a:solidFill>
                <a:latin typeface="Source Sans Pro Light" panose="020B0403030403020204" pitchFamily="34" charset="77"/>
                <a:ea typeface="Source Sans Pro Light" panose="020B0403030403020204" pitchFamily="34" charset="77"/>
                <a:cs typeface="Source Sans Pro Light" panose="020B0403030403020204" pitchFamily="34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81202"/>
            <a:ext cx="10515600" cy="4195763"/>
          </a:xfrm>
        </p:spPr>
        <p:txBody>
          <a:bodyPr/>
          <a:lstStyle>
            <a:lvl1pPr>
              <a:defRPr b="0" i="0">
                <a:latin typeface="Source Sans Pro" panose="020B0503030403020204" pitchFamily="34" charset="77"/>
                <a:ea typeface="Source Sans Pro" panose="020B0503030403020204" pitchFamily="34" charset="77"/>
                <a:cs typeface="Source Sans Pro" panose="020B0503030403020204" pitchFamily="34" charset="77"/>
              </a:defRPr>
            </a:lvl1pPr>
            <a:lvl2pPr>
              <a:defRPr b="0" i="0">
                <a:latin typeface="Source Sans Pro" panose="020B0503030403020204" pitchFamily="34" charset="77"/>
                <a:ea typeface="Source Sans Pro" panose="020B0503030403020204" pitchFamily="34" charset="77"/>
                <a:cs typeface="Source Sans Pro" panose="020B0503030403020204" pitchFamily="34" charset="77"/>
              </a:defRPr>
            </a:lvl2pPr>
            <a:lvl3pPr>
              <a:defRPr b="0" i="0">
                <a:latin typeface="Source Sans Pro" panose="020B0503030403020204" pitchFamily="34" charset="77"/>
                <a:ea typeface="Source Sans Pro" panose="020B0503030403020204" pitchFamily="34" charset="77"/>
                <a:cs typeface="Source Sans Pro" panose="020B0503030403020204" pitchFamily="34" charset="77"/>
              </a:defRPr>
            </a:lvl3pPr>
            <a:lvl4pPr>
              <a:defRPr b="0" i="0">
                <a:latin typeface="Source Sans Pro" panose="020B0503030403020204" pitchFamily="34" charset="77"/>
                <a:ea typeface="Source Sans Pro" panose="020B0503030403020204" pitchFamily="34" charset="77"/>
                <a:cs typeface="Source Sans Pro" panose="020B0503030403020204" pitchFamily="34" charset="77"/>
              </a:defRPr>
            </a:lvl4pPr>
            <a:lvl5pPr>
              <a:defRPr b="0" i="0">
                <a:latin typeface="Source Sans Pro" panose="020B0503030403020204" pitchFamily="34" charset="77"/>
                <a:ea typeface="Source Sans Pro" panose="020B0503030403020204" pitchFamily="34" charset="77"/>
                <a:cs typeface="Source Sans Pro" panose="020B0503030403020204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4D48F98-BF66-3443-A100-8FB1A394712B}"/>
              </a:ext>
            </a:extLst>
          </p:cNvPr>
          <p:cNvCxnSpPr/>
          <p:nvPr userDrawn="1"/>
        </p:nvCxnSpPr>
        <p:spPr>
          <a:xfrm>
            <a:off x="932833" y="1256536"/>
            <a:ext cx="1122819" cy="0"/>
          </a:xfrm>
          <a:prstGeom prst="line">
            <a:avLst/>
          </a:prstGeom>
          <a:ln w="25400">
            <a:solidFill>
              <a:srgbClr val="009C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CC06798-F72E-CA46-ABE1-BAD78D7D286F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201" y="1255772"/>
            <a:ext cx="10515600" cy="496828"/>
          </a:xfrm>
        </p:spPr>
        <p:txBody>
          <a:bodyPr anchor="b">
            <a:normAutofit/>
          </a:bodyPr>
          <a:lstStyle>
            <a:lvl1pPr marL="0" indent="0">
              <a:buNone/>
              <a:defRPr sz="1800" b="1" i="0">
                <a:solidFill>
                  <a:schemeClr val="tx1">
                    <a:lumMod val="75000"/>
                    <a:lumOff val="25000"/>
                  </a:schemeClr>
                </a:solidFill>
                <a:latin typeface="Source Sans Pro Semibold" panose="020B0503030403020204" pitchFamily="34" charset="77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714883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Left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260A582-7B90-C645-8F96-A8122D71767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343402" y="625033"/>
            <a:ext cx="7105471" cy="5551930"/>
          </a:xfrm>
        </p:spPr>
        <p:txBody>
          <a:bodyPr/>
          <a:lstStyle>
            <a:lvl1pPr>
              <a:defRPr b="0" i="0">
                <a:latin typeface="Source Sans Pro" panose="020B0503030403020204" pitchFamily="34" charset="77"/>
                <a:ea typeface="Source Sans Pro" panose="020B0503030403020204" pitchFamily="34" charset="77"/>
                <a:cs typeface="Source Sans Pro" panose="020B0503030403020204" pitchFamily="34" charset="77"/>
              </a:defRPr>
            </a:lvl1pPr>
            <a:lvl2pPr>
              <a:defRPr b="0" i="0">
                <a:latin typeface="Source Sans Pro" panose="020B0503030403020204" pitchFamily="34" charset="77"/>
                <a:ea typeface="Source Sans Pro" panose="020B0503030403020204" pitchFamily="34" charset="77"/>
                <a:cs typeface="Source Sans Pro" panose="020B0503030403020204" pitchFamily="34" charset="77"/>
              </a:defRPr>
            </a:lvl2pPr>
            <a:lvl3pPr>
              <a:defRPr b="0" i="0">
                <a:latin typeface="Source Sans Pro" panose="020B0503030403020204" pitchFamily="34" charset="77"/>
                <a:ea typeface="Source Sans Pro" panose="020B0503030403020204" pitchFamily="34" charset="77"/>
                <a:cs typeface="Source Sans Pro" panose="020B0503030403020204" pitchFamily="34" charset="77"/>
              </a:defRPr>
            </a:lvl3pPr>
            <a:lvl4pPr>
              <a:defRPr b="0" i="0">
                <a:latin typeface="Source Sans Pro" panose="020B0503030403020204" pitchFamily="34" charset="77"/>
                <a:ea typeface="Source Sans Pro" panose="020B0503030403020204" pitchFamily="34" charset="77"/>
                <a:cs typeface="Source Sans Pro" panose="020B0503030403020204" pitchFamily="34" charset="77"/>
              </a:defRPr>
            </a:lvl4pPr>
            <a:lvl5pPr>
              <a:defRPr b="0" i="0">
                <a:latin typeface="Source Sans Pro" panose="020B0503030403020204" pitchFamily="34" charset="77"/>
                <a:ea typeface="Source Sans Pro" panose="020B0503030403020204" pitchFamily="34" charset="77"/>
                <a:cs typeface="Source Sans Pro" panose="020B0503030403020204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DC6280-0AC4-A74A-BBAD-4ACF2BF0A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050" y="1962432"/>
            <a:ext cx="2649351" cy="2505396"/>
          </a:xfrm>
        </p:spPr>
        <p:txBody>
          <a:bodyPr>
            <a:normAutofit/>
          </a:bodyPr>
          <a:lstStyle>
            <a:lvl1pPr algn="r"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1718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vi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4AF4AE-5C59-B84B-87C9-7585476E60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8704" b="1720"/>
          <a:stretch/>
        </p:blipFill>
        <p:spPr>
          <a:xfrm>
            <a:off x="-1117600" y="-101601"/>
            <a:ext cx="7598811" cy="699008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CE2CCA-EB7B-2F43-9AE4-1A43016FCF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085" y="1471749"/>
            <a:ext cx="4655395" cy="4705214"/>
          </a:xfrm>
        </p:spPr>
        <p:txBody>
          <a:bodyPr/>
          <a:lstStyle>
            <a:lvl1pPr>
              <a:defRPr b="0" i="0">
                <a:latin typeface="Source Sans Pro" panose="020B0503030403020204" pitchFamily="34" charset="77"/>
                <a:ea typeface="Source Sans Pro" panose="020B0503030403020204" pitchFamily="34" charset="77"/>
                <a:cs typeface="Source Sans Pro" panose="020B0503030403020204" pitchFamily="34" charset="77"/>
              </a:defRPr>
            </a:lvl1pPr>
            <a:lvl2pPr>
              <a:defRPr b="0" i="0">
                <a:latin typeface="Source Sans Pro" panose="020B0503030403020204" pitchFamily="34" charset="77"/>
                <a:ea typeface="Source Sans Pro" panose="020B0503030403020204" pitchFamily="34" charset="77"/>
                <a:cs typeface="Source Sans Pro" panose="020B0503030403020204" pitchFamily="34" charset="77"/>
              </a:defRPr>
            </a:lvl2pPr>
            <a:lvl3pPr>
              <a:defRPr b="0" i="0">
                <a:latin typeface="Source Sans Pro" panose="020B0503030403020204" pitchFamily="34" charset="77"/>
                <a:ea typeface="Source Sans Pro" panose="020B0503030403020204" pitchFamily="34" charset="77"/>
                <a:cs typeface="Source Sans Pro" panose="020B0503030403020204" pitchFamily="34" charset="77"/>
              </a:defRPr>
            </a:lvl3pPr>
            <a:lvl4pPr>
              <a:defRPr b="0" i="0">
                <a:latin typeface="Source Sans Pro" panose="020B0503030403020204" pitchFamily="34" charset="77"/>
                <a:ea typeface="Source Sans Pro" panose="020B0503030403020204" pitchFamily="34" charset="77"/>
                <a:cs typeface="Source Sans Pro" panose="020B0503030403020204" pitchFamily="34" charset="77"/>
              </a:defRPr>
            </a:lvl4pPr>
            <a:lvl5pPr>
              <a:defRPr b="0" i="0">
                <a:latin typeface="Source Sans Pro" panose="020B0503030403020204" pitchFamily="34" charset="77"/>
                <a:ea typeface="Source Sans Pro" panose="020B0503030403020204" pitchFamily="34" charset="77"/>
                <a:cs typeface="Source Sans Pro" panose="020B0503030403020204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260A582-7B90-C645-8F96-A8122D71767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864533" y="1471749"/>
            <a:ext cx="4584337" cy="4705214"/>
          </a:xfrm>
        </p:spPr>
        <p:txBody>
          <a:bodyPr/>
          <a:lstStyle>
            <a:lvl1pPr>
              <a:defRPr b="0" i="0">
                <a:latin typeface="Source Sans Pro" panose="020B0503030403020204" pitchFamily="34" charset="77"/>
                <a:ea typeface="Source Sans Pro" panose="020B0503030403020204" pitchFamily="34" charset="77"/>
                <a:cs typeface="Source Sans Pro" panose="020B0503030403020204" pitchFamily="34" charset="77"/>
              </a:defRPr>
            </a:lvl1pPr>
            <a:lvl2pPr>
              <a:defRPr b="0" i="0">
                <a:latin typeface="Source Sans Pro" panose="020B0503030403020204" pitchFamily="34" charset="77"/>
                <a:ea typeface="Source Sans Pro" panose="020B0503030403020204" pitchFamily="34" charset="77"/>
                <a:cs typeface="Source Sans Pro" panose="020B0503030403020204" pitchFamily="34" charset="77"/>
              </a:defRPr>
            </a:lvl2pPr>
            <a:lvl3pPr>
              <a:defRPr b="0" i="0">
                <a:latin typeface="Source Sans Pro" panose="020B0503030403020204" pitchFamily="34" charset="77"/>
                <a:ea typeface="Source Sans Pro" panose="020B0503030403020204" pitchFamily="34" charset="77"/>
                <a:cs typeface="Source Sans Pro" panose="020B0503030403020204" pitchFamily="34" charset="77"/>
              </a:defRPr>
            </a:lvl3pPr>
            <a:lvl4pPr>
              <a:defRPr b="0" i="0">
                <a:latin typeface="Source Sans Pro" panose="020B0503030403020204" pitchFamily="34" charset="77"/>
                <a:ea typeface="Source Sans Pro" panose="020B0503030403020204" pitchFamily="34" charset="77"/>
                <a:cs typeface="Source Sans Pro" panose="020B0503030403020204" pitchFamily="34" charset="77"/>
              </a:defRPr>
            </a:lvl4pPr>
            <a:lvl5pPr>
              <a:defRPr b="0" i="0">
                <a:latin typeface="Source Sans Pro" panose="020B0503030403020204" pitchFamily="34" charset="77"/>
                <a:ea typeface="Source Sans Pro" panose="020B0503030403020204" pitchFamily="34" charset="77"/>
                <a:cs typeface="Source Sans Pro" panose="020B0503030403020204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3F9A5E0-DC1E-D345-96C8-8019E530EBA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9086" y="322263"/>
            <a:ext cx="4294716" cy="1001712"/>
          </a:xfrm>
        </p:spPr>
        <p:txBody>
          <a:bodyPr>
            <a:normAutofit/>
          </a:bodyPr>
          <a:lstStyle>
            <a:lvl1pPr marL="0" indent="0">
              <a:buNone/>
              <a:defRPr sz="3000" b="0">
                <a:solidFill>
                  <a:srgbClr val="133469"/>
                </a:solidFill>
                <a:latin typeface="Source Sans Pro" panose="020B0503030403020204" pitchFamily="34" charset="77"/>
              </a:defRPr>
            </a:lvl1pPr>
            <a:lvl2pPr marL="342900" indent="0">
              <a:buNone/>
              <a:defRPr b="1">
                <a:solidFill>
                  <a:srgbClr val="133469"/>
                </a:solidFill>
                <a:latin typeface="Source Sans Pro" panose="020B0503030403020204" pitchFamily="34" charset="77"/>
              </a:defRPr>
            </a:lvl2pPr>
            <a:lvl3pPr marL="685800" indent="0">
              <a:buNone/>
              <a:defRPr b="1">
                <a:solidFill>
                  <a:srgbClr val="133469"/>
                </a:solidFill>
                <a:latin typeface="Source Sans Pro" panose="020B0503030403020204" pitchFamily="34" charset="77"/>
              </a:defRPr>
            </a:lvl3pPr>
            <a:lvl4pPr marL="1028700" indent="0">
              <a:buNone/>
              <a:defRPr b="1">
                <a:solidFill>
                  <a:srgbClr val="133469"/>
                </a:solidFill>
                <a:latin typeface="Source Sans Pro" panose="020B0503030403020204" pitchFamily="34" charset="77"/>
              </a:defRPr>
            </a:lvl4pPr>
            <a:lvl5pPr marL="1371600" indent="0">
              <a:buNone/>
              <a:defRPr b="1">
                <a:solidFill>
                  <a:srgbClr val="133469"/>
                </a:solidFill>
                <a:latin typeface="Source Sans Pro" panose="020B0503030403020204" pitchFamily="34" charset="77"/>
              </a:defRPr>
            </a:lvl5pPr>
          </a:lstStyle>
          <a:p>
            <a:pPr lvl="0"/>
            <a:r>
              <a:rPr lang="en-US" dirty="0"/>
              <a:t>Point 1…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C4CEFDF3-D217-F04A-9242-7210F0A4B4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4531" y="322263"/>
            <a:ext cx="4294716" cy="1001712"/>
          </a:xfrm>
        </p:spPr>
        <p:txBody>
          <a:bodyPr>
            <a:normAutofit/>
          </a:bodyPr>
          <a:lstStyle>
            <a:lvl1pPr marL="0" indent="0">
              <a:buNone/>
              <a:defRPr sz="3000" b="0">
                <a:solidFill>
                  <a:srgbClr val="009CA6"/>
                </a:solidFill>
                <a:latin typeface="Source Sans Pro" panose="020B0503030403020204" pitchFamily="34" charset="77"/>
              </a:defRPr>
            </a:lvl1pPr>
            <a:lvl2pPr marL="342900" indent="0">
              <a:buNone/>
              <a:defRPr b="1">
                <a:solidFill>
                  <a:srgbClr val="133469"/>
                </a:solidFill>
                <a:latin typeface="Source Sans Pro" panose="020B0503030403020204" pitchFamily="34" charset="77"/>
              </a:defRPr>
            </a:lvl2pPr>
            <a:lvl3pPr marL="685800" indent="0">
              <a:buNone/>
              <a:defRPr b="1">
                <a:solidFill>
                  <a:srgbClr val="133469"/>
                </a:solidFill>
                <a:latin typeface="Source Sans Pro" panose="020B0503030403020204" pitchFamily="34" charset="77"/>
              </a:defRPr>
            </a:lvl3pPr>
            <a:lvl4pPr marL="1028700" indent="0">
              <a:buNone/>
              <a:defRPr b="1">
                <a:solidFill>
                  <a:srgbClr val="133469"/>
                </a:solidFill>
                <a:latin typeface="Source Sans Pro" panose="020B0503030403020204" pitchFamily="34" charset="77"/>
              </a:defRPr>
            </a:lvl4pPr>
            <a:lvl5pPr marL="1371600" indent="0">
              <a:buNone/>
              <a:defRPr b="1">
                <a:solidFill>
                  <a:srgbClr val="133469"/>
                </a:solidFill>
                <a:latin typeface="Source Sans Pro" panose="020B0503030403020204" pitchFamily="34" charset="77"/>
              </a:defRPr>
            </a:lvl5pPr>
          </a:lstStyle>
          <a:p>
            <a:pPr lvl="0"/>
            <a:r>
              <a:rPr lang="en-US" dirty="0"/>
              <a:t>…Point 2</a:t>
            </a:r>
          </a:p>
        </p:txBody>
      </p:sp>
    </p:spTree>
    <p:extLst>
      <p:ext uri="{BB962C8B-B14F-4D97-AF65-F5344CB8AC3E}">
        <p14:creationId xmlns:p14="http://schemas.microsoft.com/office/powerpoint/2010/main" val="24771595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imple &amp;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3AFB3-3567-F048-85EB-2D2D076B5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892174"/>
          </a:xfrm>
        </p:spPr>
        <p:txBody>
          <a:bodyPr>
            <a:normAutofit/>
          </a:bodyPr>
          <a:lstStyle>
            <a:lvl1pPr>
              <a:defRPr sz="2700" b="0" i="0">
                <a:solidFill>
                  <a:srgbClr val="003478"/>
                </a:solidFill>
                <a:latin typeface="Source Sans Pro Light" panose="020B0403030403020204" pitchFamily="34" charset="77"/>
                <a:ea typeface="Source Sans Pro Light" panose="020B0403030403020204" pitchFamily="34" charset="77"/>
                <a:cs typeface="Source Sans Pro Light" panose="020B0403030403020204" pitchFamily="34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CE2CCA-EB7B-2F43-9AE4-1A43016FCF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b="0" i="0">
                <a:latin typeface="Source Sans Pro" panose="020B0503030403020204" pitchFamily="34" charset="77"/>
                <a:ea typeface="Source Sans Pro" panose="020B0503030403020204" pitchFamily="34" charset="77"/>
                <a:cs typeface="Source Sans Pro" panose="020B0503030403020204" pitchFamily="34" charset="77"/>
              </a:defRPr>
            </a:lvl1pPr>
            <a:lvl2pPr>
              <a:defRPr b="0" i="0">
                <a:latin typeface="Source Sans Pro" panose="020B0503030403020204" pitchFamily="34" charset="77"/>
                <a:ea typeface="Source Sans Pro" panose="020B0503030403020204" pitchFamily="34" charset="77"/>
                <a:cs typeface="Source Sans Pro" panose="020B0503030403020204" pitchFamily="34" charset="77"/>
              </a:defRPr>
            </a:lvl2pPr>
            <a:lvl3pPr>
              <a:defRPr b="0" i="0">
                <a:latin typeface="Source Sans Pro" panose="020B0503030403020204" pitchFamily="34" charset="77"/>
                <a:ea typeface="Source Sans Pro" panose="020B0503030403020204" pitchFamily="34" charset="77"/>
                <a:cs typeface="Source Sans Pro" panose="020B0503030403020204" pitchFamily="34" charset="77"/>
              </a:defRPr>
            </a:lvl3pPr>
            <a:lvl4pPr>
              <a:defRPr b="0" i="0">
                <a:latin typeface="Source Sans Pro" panose="020B0503030403020204" pitchFamily="34" charset="77"/>
                <a:ea typeface="Source Sans Pro" panose="020B0503030403020204" pitchFamily="34" charset="77"/>
                <a:cs typeface="Source Sans Pro" panose="020B0503030403020204" pitchFamily="34" charset="77"/>
              </a:defRPr>
            </a:lvl4pPr>
            <a:lvl5pPr>
              <a:defRPr b="0" i="0">
                <a:latin typeface="Source Sans Pro" panose="020B0503030403020204" pitchFamily="34" charset="77"/>
                <a:ea typeface="Source Sans Pro" panose="020B0503030403020204" pitchFamily="34" charset="77"/>
                <a:cs typeface="Source Sans Pro" panose="020B0503030403020204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1555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Simp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CE2CCA-EB7B-2F43-9AE4-1A43016FCF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b="0" i="0">
                <a:latin typeface="Source Sans Pro" panose="020B0503030403020204" pitchFamily="34" charset="77"/>
                <a:ea typeface="Source Sans Pro" panose="020B0503030403020204" pitchFamily="34" charset="77"/>
                <a:cs typeface="Source Sans Pro" panose="020B0503030403020204" pitchFamily="34" charset="77"/>
              </a:defRPr>
            </a:lvl1pPr>
            <a:lvl2pPr>
              <a:defRPr b="0" i="0">
                <a:latin typeface="Source Sans Pro" panose="020B0503030403020204" pitchFamily="34" charset="77"/>
                <a:ea typeface="Source Sans Pro" panose="020B0503030403020204" pitchFamily="34" charset="77"/>
                <a:cs typeface="Source Sans Pro" panose="020B0503030403020204" pitchFamily="34" charset="77"/>
              </a:defRPr>
            </a:lvl2pPr>
            <a:lvl3pPr>
              <a:defRPr b="0" i="0">
                <a:latin typeface="Source Sans Pro" panose="020B0503030403020204" pitchFamily="34" charset="77"/>
                <a:ea typeface="Source Sans Pro" panose="020B0503030403020204" pitchFamily="34" charset="77"/>
                <a:cs typeface="Source Sans Pro" panose="020B0503030403020204" pitchFamily="34" charset="77"/>
              </a:defRPr>
            </a:lvl3pPr>
            <a:lvl4pPr>
              <a:defRPr b="0" i="0">
                <a:latin typeface="Source Sans Pro" panose="020B0503030403020204" pitchFamily="34" charset="77"/>
                <a:ea typeface="Source Sans Pro" panose="020B0503030403020204" pitchFamily="34" charset="77"/>
                <a:cs typeface="Source Sans Pro" panose="020B0503030403020204" pitchFamily="34" charset="77"/>
              </a:defRPr>
            </a:lvl4pPr>
            <a:lvl5pPr>
              <a:defRPr b="0" i="0">
                <a:latin typeface="Source Sans Pro" panose="020B0503030403020204" pitchFamily="34" charset="77"/>
                <a:ea typeface="Source Sans Pro" panose="020B0503030403020204" pitchFamily="34" charset="77"/>
                <a:cs typeface="Source Sans Pro" panose="020B0503030403020204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FB74742-D2E5-CF4E-976F-33119D259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892174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01F526F-8DE8-F64D-8C06-EFBCC58A81B5}"/>
              </a:ext>
            </a:extLst>
          </p:cNvPr>
          <p:cNvCxnSpPr/>
          <p:nvPr userDrawn="1"/>
        </p:nvCxnSpPr>
        <p:spPr>
          <a:xfrm>
            <a:off x="932833" y="1256536"/>
            <a:ext cx="1122819" cy="0"/>
          </a:xfrm>
          <a:prstGeom prst="line">
            <a:avLst/>
          </a:prstGeom>
          <a:ln w="25400">
            <a:solidFill>
              <a:srgbClr val="009C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F418E613-F644-4943-BC3B-E69235438C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1" y="1265639"/>
            <a:ext cx="10515600" cy="568325"/>
          </a:xfrm>
        </p:spPr>
        <p:txBody>
          <a:bodyPr anchor="ctr">
            <a:noAutofit/>
          </a:bodyPr>
          <a:lstStyle>
            <a:lvl1pPr marL="0" indent="0">
              <a:buNone/>
              <a:defRPr lang="en-US" sz="1800" b="1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ource Sans Pro Semibold" panose="020B0503030403020204" pitchFamily="34" charset="77"/>
                <a:ea typeface="+mn-ea"/>
                <a:cs typeface="+mn-cs"/>
              </a:defRPr>
            </a:lvl1pPr>
            <a:lvl2pPr marL="342900" indent="0">
              <a:buNone/>
              <a:defRPr lang="en-US" sz="1800" b="1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ource Sans Pro Semibold" panose="020B0503030403020204" pitchFamily="34" charset="77"/>
                <a:ea typeface="+mn-ea"/>
                <a:cs typeface="+mn-cs"/>
              </a:defRPr>
            </a:lvl2pPr>
            <a:lvl3pPr marL="685800" indent="0">
              <a:buNone/>
              <a:defRPr lang="en-US" sz="1800" b="1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ource Sans Pro Semibold" panose="020B0503030403020204" pitchFamily="34" charset="77"/>
                <a:ea typeface="+mn-ea"/>
                <a:cs typeface="+mn-cs"/>
              </a:defRPr>
            </a:lvl3pPr>
            <a:lvl4pPr marL="1028700" indent="0">
              <a:buNone/>
              <a:defRPr lang="en-US" sz="1800" b="1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ource Sans Pro Semibold" panose="020B0503030403020204" pitchFamily="34" charset="77"/>
                <a:ea typeface="+mn-ea"/>
                <a:cs typeface="+mn-cs"/>
              </a:defRPr>
            </a:lvl4pPr>
            <a:lvl5pPr marL="1371600" indent="0">
              <a:buNone/>
              <a:defRPr lang="en-US" sz="1800" b="1" i="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Source Sans Pro Semibold" panose="020B0503030403020204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35210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303362"/>
            <a:ext cx="8752840" cy="1668728"/>
          </a:xfrm>
        </p:spPr>
        <p:txBody>
          <a:bodyPr>
            <a:noAutofit/>
          </a:bodyPr>
          <a:lstStyle>
            <a:lvl1pPr>
              <a:defRPr sz="4400" b="0" i="0">
                <a:solidFill>
                  <a:schemeClr val="bg1"/>
                </a:solidFill>
                <a:latin typeface="Source Sans Pro Light" panose="020B0403030403020204" pitchFamily="34" charset="77"/>
                <a:ea typeface="Source Sans Pro Light" panose="020B0403030403020204" pitchFamily="34" charset="77"/>
                <a:cs typeface="Source Sans Pro Light" panose="020B0403030403020204" pitchFamily="34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ED1BF64-CEB3-F840-8A5A-B39BDFC12699}"/>
              </a:ext>
            </a:extLst>
          </p:cNvPr>
          <p:cNvCxnSpPr/>
          <p:nvPr userDrawn="1"/>
        </p:nvCxnSpPr>
        <p:spPr>
          <a:xfrm>
            <a:off x="917531" y="4197531"/>
            <a:ext cx="1219200" cy="0"/>
          </a:xfrm>
          <a:prstGeom prst="line">
            <a:avLst/>
          </a:prstGeom>
          <a:ln w="38100">
            <a:solidFill>
              <a:srgbClr val="009C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FDE20AC9-9A66-EE40-B7D3-A3983DEC69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199" y="347685"/>
            <a:ext cx="1400175" cy="8934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smtClean="0"/>
              <a:t>4/8/2020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970266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hapter Title/Sub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076994"/>
            <a:ext cx="10363200" cy="2387600"/>
          </a:xfrm>
        </p:spPr>
        <p:txBody>
          <a:bodyPr anchor="ctr">
            <a:normAutofit/>
          </a:bodyPr>
          <a:lstStyle>
            <a:lvl1pPr algn="l">
              <a:defRPr sz="4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851361"/>
            <a:ext cx="9144000" cy="473573"/>
          </a:xfrm>
        </p:spPr>
        <p:txBody>
          <a:bodyPr/>
          <a:lstStyle>
            <a:lvl1pPr marL="0" indent="0" algn="l">
              <a:buNone/>
              <a:defRPr sz="2400" b="1" i="0">
                <a:solidFill>
                  <a:schemeClr val="bg1"/>
                </a:solidFill>
                <a:latin typeface="Source Sans Pro Semibold" panose="020B0503030403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5154B03-0DA2-7144-BA08-DEC7E32AEFB3}"/>
              </a:ext>
            </a:extLst>
          </p:cNvPr>
          <p:cNvCxnSpPr/>
          <p:nvPr userDrawn="1"/>
        </p:nvCxnSpPr>
        <p:spPr>
          <a:xfrm>
            <a:off x="1065523" y="4781006"/>
            <a:ext cx="1219200" cy="0"/>
          </a:xfrm>
          <a:prstGeom prst="line">
            <a:avLst/>
          </a:prstGeom>
          <a:ln w="38100">
            <a:solidFill>
              <a:srgbClr val="009C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7B939B19-EC20-7644-955F-449CF62737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199" y="347685"/>
            <a:ext cx="1400175" cy="8934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lid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892174"/>
          </a:xfrm>
        </p:spPr>
        <p:txBody>
          <a:bodyPr>
            <a:normAutofit/>
          </a:bodyPr>
          <a:lstStyle>
            <a:lvl1pPr>
              <a:defRPr sz="3600" b="0" i="0">
                <a:solidFill>
                  <a:srgbClr val="003478"/>
                </a:solidFill>
                <a:latin typeface="Source Sans Pro Light" panose="020B0403030403020204" pitchFamily="34" charset="77"/>
                <a:ea typeface="Source Sans Pro Light" panose="020B0403030403020204" pitchFamily="34" charset="77"/>
                <a:cs typeface="Source Sans Pro Light" panose="020B0403030403020204" pitchFamily="34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81201"/>
            <a:ext cx="10515600" cy="4195763"/>
          </a:xfrm>
        </p:spPr>
        <p:txBody>
          <a:bodyPr/>
          <a:lstStyle>
            <a:lvl1pPr>
              <a:defRPr b="0" i="0">
                <a:latin typeface="Source Sans Pro" panose="020B0503030403020204" pitchFamily="34" charset="77"/>
                <a:ea typeface="Source Sans Pro" panose="020B0503030403020204" pitchFamily="34" charset="77"/>
                <a:cs typeface="Source Sans Pro" panose="020B0503030403020204" pitchFamily="34" charset="77"/>
              </a:defRPr>
            </a:lvl1pPr>
            <a:lvl2pPr>
              <a:defRPr b="0" i="0">
                <a:latin typeface="Source Sans Pro" panose="020B0503030403020204" pitchFamily="34" charset="77"/>
                <a:ea typeface="Source Sans Pro" panose="020B0503030403020204" pitchFamily="34" charset="77"/>
                <a:cs typeface="Source Sans Pro" panose="020B0503030403020204" pitchFamily="34" charset="77"/>
              </a:defRPr>
            </a:lvl2pPr>
            <a:lvl3pPr>
              <a:defRPr b="0" i="0">
                <a:latin typeface="Source Sans Pro" panose="020B0503030403020204" pitchFamily="34" charset="77"/>
                <a:ea typeface="Source Sans Pro" panose="020B0503030403020204" pitchFamily="34" charset="77"/>
                <a:cs typeface="Source Sans Pro" panose="020B0503030403020204" pitchFamily="34" charset="77"/>
              </a:defRPr>
            </a:lvl3pPr>
            <a:lvl4pPr>
              <a:defRPr b="0" i="0">
                <a:latin typeface="Source Sans Pro" panose="020B0503030403020204" pitchFamily="34" charset="77"/>
                <a:ea typeface="Source Sans Pro" panose="020B0503030403020204" pitchFamily="34" charset="77"/>
                <a:cs typeface="Source Sans Pro" panose="020B0503030403020204" pitchFamily="34" charset="77"/>
              </a:defRPr>
            </a:lvl4pPr>
            <a:lvl5pPr>
              <a:defRPr b="0" i="0">
                <a:latin typeface="Source Sans Pro" panose="020B0503030403020204" pitchFamily="34" charset="77"/>
                <a:ea typeface="Source Sans Pro" panose="020B0503030403020204" pitchFamily="34" charset="77"/>
                <a:cs typeface="Source Sans Pro" panose="020B0503030403020204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4D48F98-BF66-3443-A100-8FB1A394712B}"/>
              </a:ext>
            </a:extLst>
          </p:cNvPr>
          <p:cNvCxnSpPr/>
          <p:nvPr userDrawn="1"/>
        </p:nvCxnSpPr>
        <p:spPr>
          <a:xfrm>
            <a:off x="932833" y="1256536"/>
            <a:ext cx="1122819" cy="0"/>
          </a:xfrm>
          <a:prstGeom prst="line">
            <a:avLst/>
          </a:prstGeom>
          <a:ln w="25400">
            <a:solidFill>
              <a:srgbClr val="009C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CC06798-F72E-CA46-ABE1-BAD78D7D286F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201" y="1255772"/>
            <a:ext cx="10515600" cy="496828"/>
          </a:xfrm>
        </p:spPr>
        <p:txBody>
          <a:bodyPr anchor="b">
            <a:normAutofit/>
          </a:bodyPr>
          <a:lstStyle>
            <a:lvl1pPr marL="0" indent="0">
              <a:buNone/>
              <a:defRPr sz="2400" b="1" i="0">
                <a:solidFill>
                  <a:schemeClr val="tx1">
                    <a:lumMod val="75000"/>
                    <a:lumOff val="25000"/>
                  </a:schemeClr>
                </a:solidFill>
                <a:latin typeface="Source Sans Pro Semibold" panose="020B0503030403020204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62376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Left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260A582-7B90-C645-8F96-A8122D71767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343401" y="625033"/>
            <a:ext cx="7105470" cy="5551930"/>
          </a:xfrm>
        </p:spPr>
        <p:txBody>
          <a:bodyPr/>
          <a:lstStyle>
            <a:lvl1pPr>
              <a:defRPr b="0" i="0">
                <a:latin typeface="Source Sans Pro" panose="020B0503030403020204" pitchFamily="34" charset="77"/>
                <a:ea typeface="Source Sans Pro" panose="020B0503030403020204" pitchFamily="34" charset="77"/>
                <a:cs typeface="Source Sans Pro" panose="020B0503030403020204" pitchFamily="34" charset="77"/>
              </a:defRPr>
            </a:lvl1pPr>
            <a:lvl2pPr>
              <a:defRPr b="0" i="0">
                <a:latin typeface="Source Sans Pro" panose="020B0503030403020204" pitchFamily="34" charset="77"/>
                <a:ea typeface="Source Sans Pro" panose="020B0503030403020204" pitchFamily="34" charset="77"/>
                <a:cs typeface="Source Sans Pro" panose="020B0503030403020204" pitchFamily="34" charset="77"/>
              </a:defRPr>
            </a:lvl2pPr>
            <a:lvl3pPr>
              <a:defRPr b="0" i="0">
                <a:latin typeface="Source Sans Pro" panose="020B0503030403020204" pitchFamily="34" charset="77"/>
                <a:ea typeface="Source Sans Pro" panose="020B0503030403020204" pitchFamily="34" charset="77"/>
                <a:cs typeface="Source Sans Pro" panose="020B0503030403020204" pitchFamily="34" charset="77"/>
              </a:defRPr>
            </a:lvl3pPr>
            <a:lvl4pPr>
              <a:defRPr b="0" i="0">
                <a:latin typeface="Source Sans Pro" panose="020B0503030403020204" pitchFamily="34" charset="77"/>
                <a:ea typeface="Source Sans Pro" panose="020B0503030403020204" pitchFamily="34" charset="77"/>
                <a:cs typeface="Source Sans Pro" panose="020B0503030403020204" pitchFamily="34" charset="77"/>
              </a:defRPr>
            </a:lvl4pPr>
            <a:lvl5pPr>
              <a:defRPr b="0" i="0">
                <a:latin typeface="Source Sans Pro" panose="020B0503030403020204" pitchFamily="34" charset="77"/>
                <a:ea typeface="Source Sans Pro" panose="020B0503030403020204" pitchFamily="34" charset="77"/>
                <a:cs typeface="Source Sans Pro" panose="020B0503030403020204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DC6280-0AC4-A74A-BBAD-4ACF2BF0A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049" y="1962432"/>
            <a:ext cx="2649351" cy="2505396"/>
          </a:xfrm>
        </p:spPr>
        <p:txBody>
          <a:bodyPr>
            <a:normAutofit/>
          </a:bodyPr>
          <a:lstStyle>
            <a:lvl1pPr algn="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3560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vi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4AF4AE-5C59-B84B-87C9-7585476E60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8704" b="1720"/>
          <a:stretch/>
        </p:blipFill>
        <p:spPr>
          <a:xfrm>
            <a:off x="-1117600" y="-101601"/>
            <a:ext cx="7598810" cy="699008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CE2CCA-EB7B-2F43-9AE4-1A43016FCF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085" y="1471749"/>
            <a:ext cx="4655395" cy="4705214"/>
          </a:xfrm>
        </p:spPr>
        <p:txBody>
          <a:bodyPr/>
          <a:lstStyle>
            <a:lvl1pPr>
              <a:defRPr b="0" i="0">
                <a:latin typeface="Source Sans Pro" panose="020B0503030403020204" pitchFamily="34" charset="77"/>
                <a:ea typeface="Source Sans Pro" panose="020B0503030403020204" pitchFamily="34" charset="77"/>
                <a:cs typeface="Source Sans Pro" panose="020B0503030403020204" pitchFamily="34" charset="77"/>
              </a:defRPr>
            </a:lvl1pPr>
            <a:lvl2pPr>
              <a:defRPr b="0" i="0">
                <a:latin typeface="Source Sans Pro" panose="020B0503030403020204" pitchFamily="34" charset="77"/>
                <a:ea typeface="Source Sans Pro" panose="020B0503030403020204" pitchFamily="34" charset="77"/>
                <a:cs typeface="Source Sans Pro" panose="020B0503030403020204" pitchFamily="34" charset="77"/>
              </a:defRPr>
            </a:lvl2pPr>
            <a:lvl3pPr>
              <a:defRPr b="0" i="0">
                <a:latin typeface="Source Sans Pro" panose="020B0503030403020204" pitchFamily="34" charset="77"/>
                <a:ea typeface="Source Sans Pro" panose="020B0503030403020204" pitchFamily="34" charset="77"/>
                <a:cs typeface="Source Sans Pro" panose="020B0503030403020204" pitchFamily="34" charset="77"/>
              </a:defRPr>
            </a:lvl3pPr>
            <a:lvl4pPr>
              <a:defRPr b="0" i="0">
                <a:latin typeface="Source Sans Pro" panose="020B0503030403020204" pitchFamily="34" charset="77"/>
                <a:ea typeface="Source Sans Pro" panose="020B0503030403020204" pitchFamily="34" charset="77"/>
                <a:cs typeface="Source Sans Pro" panose="020B0503030403020204" pitchFamily="34" charset="77"/>
              </a:defRPr>
            </a:lvl4pPr>
            <a:lvl5pPr>
              <a:defRPr b="0" i="0">
                <a:latin typeface="Source Sans Pro" panose="020B0503030403020204" pitchFamily="34" charset="77"/>
                <a:ea typeface="Source Sans Pro" panose="020B0503030403020204" pitchFamily="34" charset="77"/>
                <a:cs typeface="Source Sans Pro" panose="020B0503030403020204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260A582-7B90-C645-8F96-A8122D71767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864532" y="1471749"/>
            <a:ext cx="4584337" cy="4705214"/>
          </a:xfrm>
        </p:spPr>
        <p:txBody>
          <a:bodyPr/>
          <a:lstStyle>
            <a:lvl1pPr>
              <a:defRPr b="0" i="0">
                <a:latin typeface="Source Sans Pro" panose="020B0503030403020204" pitchFamily="34" charset="77"/>
                <a:ea typeface="Source Sans Pro" panose="020B0503030403020204" pitchFamily="34" charset="77"/>
                <a:cs typeface="Source Sans Pro" panose="020B0503030403020204" pitchFamily="34" charset="77"/>
              </a:defRPr>
            </a:lvl1pPr>
            <a:lvl2pPr>
              <a:defRPr b="0" i="0">
                <a:latin typeface="Source Sans Pro" panose="020B0503030403020204" pitchFamily="34" charset="77"/>
                <a:ea typeface="Source Sans Pro" panose="020B0503030403020204" pitchFamily="34" charset="77"/>
                <a:cs typeface="Source Sans Pro" panose="020B0503030403020204" pitchFamily="34" charset="77"/>
              </a:defRPr>
            </a:lvl2pPr>
            <a:lvl3pPr>
              <a:defRPr b="0" i="0">
                <a:latin typeface="Source Sans Pro" panose="020B0503030403020204" pitchFamily="34" charset="77"/>
                <a:ea typeface="Source Sans Pro" panose="020B0503030403020204" pitchFamily="34" charset="77"/>
                <a:cs typeface="Source Sans Pro" panose="020B0503030403020204" pitchFamily="34" charset="77"/>
              </a:defRPr>
            </a:lvl3pPr>
            <a:lvl4pPr>
              <a:defRPr b="0" i="0">
                <a:latin typeface="Source Sans Pro" panose="020B0503030403020204" pitchFamily="34" charset="77"/>
                <a:ea typeface="Source Sans Pro" panose="020B0503030403020204" pitchFamily="34" charset="77"/>
                <a:cs typeface="Source Sans Pro" panose="020B0503030403020204" pitchFamily="34" charset="77"/>
              </a:defRPr>
            </a:lvl4pPr>
            <a:lvl5pPr>
              <a:defRPr b="0" i="0">
                <a:latin typeface="Source Sans Pro" panose="020B0503030403020204" pitchFamily="34" charset="77"/>
                <a:ea typeface="Source Sans Pro" panose="020B0503030403020204" pitchFamily="34" charset="77"/>
                <a:cs typeface="Source Sans Pro" panose="020B0503030403020204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3F9A5E0-DC1E-D345-96C8-8019E530EBA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9085" y="322263"/>
            <a:ext cx="4294716" cy="1001712"/>
          </a:xfrm>
        </p:spPr>
        <p:txBody>
          <a:bodyPr>
            <a:normAutofit/>
          </a:bodyPr>
          <a:lstStyle>
            <a:lvl1pPr marL="0" indent="0">
              <a:buNone/>
              <a:defRPr sz="4000" b="0">
                <a:solidFill>
                  <a:srgbClr val="133469"/>
                </a:solidFill>
                <a:latin typeface="Source Sans Pro" panose="020B0503030403020204" pitchFamily="34" charset="77"/>
              </a:defRPr>
            </a:lvl1pPr>
            <a:lvl2pPr marL="457200" indent="0">
              <a:buNone/>
              <a:defRPr b="1">
                <a:solidFill>
                  <a:srgbClr val="133469"/>
                </a:solidFill>
                <a:latin typeface="Source Sans Pro" panose="020B0503030403020204" pitchFamily="34" charset="77"/>
              </a:defRPr>
            </a:lvl2pPr>
            <a:lvl3pPr marL="914400" indent="0">
              <a:buNone/>
              <a:defRPr b="1">
                <a:solidFill>
                  <a:srgbClr val="133469"/>
                </a:solidFill>
                <a:latin typeface="Source Sans Pro" panose="020B0503030403020204" pitchFamily="34" charset="77"/>
              </a:defRPr>
            </a:lvl3pPr>
            <a:lvl4pPr marL="1371600" indent="0">
              <a:buNone/>
              <a:defRPr b="1">
                <a:solidFill>
                  <a:srgbClr val="133469"/>
                </a:solidFill>
                <a:latin typeface="Source Sans Pro" panose="020B0503030403020204" pitchFamily="34" charset="77"/>
              </a:defRPr>
            </a:lvl4pPr>
            <a:lvl5pPr marL="1828800" indent="0">
              <a:buNone/>
              <a:defRPr b="1">
                <a:solidFill>
                  <a:srgbClr val="133469"/>
                </a:solidFill>
                <a:latin typeface="Source Sans Pro" panose="020B0503030403020204" pitchFamily="34" charset="77"/>
              </a:defRPr>
            </a:lvl5pPr>
          </a:lstStyle>
          <a:p>
            <a:pPr lvl="0"/>
            <a:r>
              <a:rPr lang="en-US" dirty="0"/>
              <a:t>Point 1…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C4CEFDF3-D217-F04A-9242-7210F0A4B4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4531" y="322263"/>
            <a:ext cx="4294716" cy="1001712"/>
          </a:xfrm>
        </p:spPr>
        <p:txBody>
          <a:bodyPr>
            <a:normAutofit/>
          </a:bodyPr>
          <a:lstStyle>
            <a:lvl1pPr marL="0" indent="0">
              <a:buNone/>
              <a:defRPr sz="4000" b="0">
                <a:solidFill>
                  <a:srgbClr val="009CA6"/>
                </a:solidFill>
                <a:latin typeface="Source Sans Pro" panose="020B0503030403020204" pitchFamily="34" charset="77"/>
              </a:defRPr>
            </a:lvl1pPr>
            <a:lvl2pPr marL="457200" indent="0">
              <a:buNone/>
              <a:defRPr b="1">
                <a:solidFill>
                  <a:srgbClr val="133469"/>
                </a:solidFill>
                <a:latin typeface="Source Sans Pro" panose="020B0503030403020204" pitchFamily="34" charset="77"/>
              </a:defRPr>
            </a:lvl2pPr>
            <a:lvl3pPr marL="914400" indent="0">
              <a:buNone/>
              <a:defRPr b="1">
                <a:solidFill>
                  <a:srgbClr val="133469"/>
                </a:solidFill>
                <a:latin typeface="Source Sans Pro" panose="020B0503030403020204" pitchFamily="34" charset="77"/>
              </a:defRPr>
            </a:lvl3pPr>
            <a:lvl4pPr marL="1371600" indent="0">
              <a:buNone/>
              <a:defRPr b="1">
                <a:solidFill>
                  <a:srgbClr val="133469"/>
                </a:solidFill>
                <a:latin typeface="Source Sans Pro" panose="020B0503030403020204" pitchFamily="34" charset="77"/>
              </a:defRPr>
            </a:lvl4pPr>
            <a:lvl5pPr marL="1828800" indent="0">
              <a:buNone/>
              <a:defRPr b="1">
                <a:solidFill>
                  <a:srgbClr val="133469"/>
                </a:solidFill>
                <a:latin typeface="Source Sans Pro" panose="020B0503030403020204" pitchFamily="34" charset="77"/>
              </a:defRPr>
            </a:lvl5pPr>
          </a:lstStyle>
          <a:p>
            <a:pPr lvl="0"/>
            <a:r>
              <a:rPr lang="en-US" dirty="0"/>
              <a:t>…Point 2</a:t>
            </a:r>
          </a:p>
        </p:txBody>
      </p:sp>
    </p:spTree>
    <p:extLst>
      <p:ext uri="{BB962C8B-B14F-4D97-AF65-F5344CB8AC3E}">
        <p14:creationId xmlns:p14="http://schemas.microsoft.com/office/powerpoint/2010/main" val="2216433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CE2CCA-EB7B-2F43-9AE4-1A43016FCF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70263"/>
            <a:ext cx="10515600" cy="5706700"/>
          </a:xfrm>
        </p:spPr>
        <p:txBody>
          <a:bodyPr/>
          <a:lstStyle>
            <a:lvl1pPr>
              <a:defRPr b="0" i="0">
                <a:latin typeface="Source Sans Pro" panose="020B0503030403020204" pitchFamily="34" charset="77"/>
                <a:ea typeface="Source Sans Pro" panose="020B0503030403020204" pitchFamily="34" charset="77"/>
                <a:cs typeface="Source Sans Pro" panose="020B0503030403020204" pitchFamily="34" charset="77"/>
              </a:defRPr>
            </a:lvl1pPr>
            <a:lvl2pPr>
              <a:defRPr b="0" i="0">
                <a:latin typeface="Source Sans Pro" panose="020B0503030403020204" pitchFamily="34" charset="77"/>
                <a:ea typeface="Source Sans Pro" panose="020B0503030403020204" pitchFamily="34" charset="77"/>
                <a:cs typeface="Source Sans Pro" panose="020B0503030403020204" pitchFamily="34" charset="77"/>
              </a:defRPr>
            </a:lvl2pPr>
            <a:lvl3pPr>
              <a:defRPr b="0" i="0">
                <a:latin typeface="Source Sans Pro" panose="020B0503030403020204" pitchFamily="34" charset="77"/>
                <a:ea typeface="Source Sans Pro" panose="020B0503030403020204" pitchFamily="34" charset="77"/>
                <a:cs typeface="Source Sans Pro" panose="020B0503030403020204" pitchFamily="34" charset="77"/>
              </a:defRPr>
            </a:lvl3pPr>
            <a:lvl4pPr>
              <a:defRPr b="0" i="0">
                <a:latin typeface="Source Sans Pro" panose="020B0503030403020204" pitchFamily="34" charset="77"/>
                <a:ea typeface="Source Sans Pro" panose="020B0503030403020204" pitchFamily="34" charset="77"/>
                <a:cs typeface="Source Sans Pro" panose="020B0503030403020204" pitchFamily="34" charset="77"/>
              </a:defRPr>
            </a:lvl4pPr>
            <a:lvl5pPr>
              <a:defRPr b="0" i="0">
                <a:latin typeface="Source Sans Pro" panose="020B0503030403020204" pitchFamily="34" charset="77"/>
                <a:ea typeface="Source Sans Pro" panose="020B0503030403020204" pitchFamily="34" charset="77"/>
                <a:cs typeface="Source Sans Pro" panose="020B0503030403020204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9084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imple &amp; Title sty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CE2CCA-EB7B-2F43-9AE4-1A43016FCF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b="0" i="0">
                <a:latin typeface="Source Sans Pro" panose="020B0503030403020204" pitchFamily="34" charset="77"/>
                <a:ea typeface="Source Sans Pro" panose="020B0503030403020204" pitchFamily="34" charset="77"/>
                <a:cs typeface="Source Sans Pro" panose="020B0503030403020204" pitchFamily="34" charset="77"/>
              </a:defRPr>
            </a:lvl1pPr>
            <a:lvl2pPr>
              <a:defRPr b="0" i="0">
                <a:latin typeface="Source Sans Pro" panose="020B0503030403020204" pitchFamily="34" charset="77"/>
                <a:ea typeface="Source Sans Pro" panose="020B0503030403020204" pitchFamily="34" charset="77"/>
                <a:cs typeface="Source Sans Pro" panose="020B0503030403020204" pitchFamily="34" charset="77"/>
              </a:defRPr>
            </a:lvl2pPr>
            <a:lvl3pPr>
              <a:defRPr b="0" i="0">
                <a:latin typeface="Source Sans Pro" panose="020B0503030403020204" pitchFamily="34" charset="77"/>
                <a:ea typeface="Source Sans Pro" panose="020B0503030403020204" pitchFamily="34" charset="77"/>
                <a:cs typeface="Source Sans Pro" panose="020B0503030403020204" pitchFamily="34" charset="77"/>
              </a:defRPr>
            </a:lvl3pPr>
            <a:lvl4pPr>
              <a:defRPr b="0" i="0">
                <a:latin typeface="Source Sans Pro" panose="020B0503030403020204" pitchFamily="34" charset="77"/>
                <a:ea typeface="Source Sans Pro" panose="020B0503030403020204" pitchFamily="34" charset="77"/>
                <a:cs typeface="Source Sans Pro" panose="020B0503030403020204" pitchFamily="34" charset="77"/>
              </a:defRPr>
            </a:lvl4pPr>
            <a:lvl5pPr>
              <a:defRPr b="0" i="0">
                <a:latin typeface="Source Sans Pro" panose="020B0503030403020204" pitchFamily="34" charset="77"/>
                <a:ea typeface="Source Sans Pro" panose="020B0503030403020204" pitchFamily="34" charset="77"/>
                <a:cs typeface="Source Sans Pro" panose="020B0503030403020204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FB74742-D2E5-CF4E-976F-33119D259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892174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01F526F-8DE8-F64D-8C06-EFBCC58A81B5}"/>
              </a:ext>
            </a:extLst>
          </p:cNvPr>
          <p:cNvCxnSpPr/>
          <p:nvPr userDrawn="1"/>
        </p:nvCxnSpPr>
        <p:spPr>
          <a:xfrm>
            <a:off x="932833" y="1256536"/>
            <a:ext cx="1122819" cy="0"/>
          </a:xfrm>
          <a:prstGeom prst="line">
            <a:avLst/>
          </a:prstGeom>
          <a:ln w="25400">
            <a:solidFill>
              <a:srgbClr val="009C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0685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Simple &amp;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3AFB3-3567-F048-85EB-2D2D076B5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892174"/>
          </a:xfrm>
        </p:spPr>
        <p:txBody>
          <a:bodyPr>
            <a:normAutofit/>
          </a:bodyPr>
          <a:lstStyle>
            <a:lvl1pPr>
              <a:defRPr sz="3600" b="0" i="0">
                <a:solidFill>
                  <a:srgbClr val="003478"/>
                </a:solidFill>
                <a:latin typeface="Source Sans Pro Light" panose="020B0403030403020204" pitchFamily="34" charset="77"/>
                <a:ea typeface="Source Sans Pro Light" panose="020B0403030403020204" pitchFamily="34" charset="77"/>
                <a:cs typeface="Source Sans Pro Light" panose="020B0403030403020204" pitchFamily="34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CE2CCA-EB7B-2F43-9AE4-1A43016FCF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b="0" i="0">
                <a:latin typeface="Source Sans Pro" panose="020B0503030403020204" pitchFamily="34" charset="77"/>
                <a:ea typeface="Source Sans Pro" panose="020B0503030403020204" pitchFamily="34" charset="77"/>
                <a:cs typeface="Source Sans Pro" panose="020B0503030403020204" pitchFamily="34" charset="77"/>
              </a:defRPr>
            </a:lvl1pPr>
            <a:lvl2pPr>
              <a:defRPr b="0" i="0">
                <a:latin typeface="Source Sans Pro" panose="020B0503030403020204" pitchFamily="34" charset="77"/>
                <a:ea typeface="Source Sans Pro" panose="020B0503030403020204" pitchFamily="34" charset="77"/>
                <a:cs typeface="Source Sans Pro" panose="020B0503030403020204" pitchFamily="34" charset="77"/>
              </a:defRPr>
            </a:lvl2pPr>
            <a:lvl3pPr>
              <a:defRPr b="0" i="0">
                <a:latin typeface="Source Sans Pro" panose="020B0503030403020204" pitchFamily="34" charset="77"/>
                <a:ea typeface="Source Sans Pro" panose="020B0503030403020204" pitchFamily="34" charset="77"/>
                <a:cs typeface="Source Sans Pro" panose="020B0503030403020204" pitchFamily="34" charset="77"/>
              </a:defRPr>
            </a:lvl3pPr>
            <a:lvl4pPr>
              <a:defRPr b="0" i="0">
                <a:latin typeface="Source Sans Pro" panose="020B0503030403020204" pitchFamily="34" charset="77"/>
                <a:ea typeface="Source Sans Pro" panose="020B0503030403020204" pitchFamily="34" charset="77"/>
                <a:cs typeface="Source Sans Pro" panose="020B0503030403020204" pitchFamily="34" charset="77"/>
              </a:defRPr>
            </a:lvl4pPr>
            <a:lvl5pPr>
              <a:defRPr b="0" i="0">
                <a:latin typeface="Source Sans Pro" panose="020B0503030403020204" pitchFamily="34" charset="77"/>
                <a:ea typeface="Source Sans Pro" panose="020B0503030403020204" pitchFamily="34" charset="77"/>
                <a:cs typeface="Source Sans Pro" panose="020B0503030403020204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461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Simp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CE2CCA-EB7B-2F43-9AE4-1A43016FCF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b="0" i="0">
                <a:latin typeface="Source Sans Pro" panose="020B0503030403020204" pitchFamily="34" charset="77"/>
                <a:ea typeface="Source Sans Pro" panose="020B0503030403020204" pitchFamily="34" charset="77"/>
                <a:cs typeface="Source Sans Pro" panose="020B0503030403020204" pitchFamily="34" charset="77"/>
              </a:defRPr>
            </a:lvl1pPr>
            <a:lvl2pPr>
              <a:defRPr b="0" i="0">
                <a:latin typeface="Source Sans Pro" panose="020B0503030403020204" pitchFamily="34" charset="77"/>
                <a:ea typeface="Source Sans Pro" panose="020B0503030403020204" pitchFamily="34" charset="77"/>
                <a:cs typeface="Source Sans Pro" panose="020B0503030403020204" pitchFamily="34" charset="77"/>
              </a:defRPr>
            </a:lvl2pPr>
            <a:lvl3pPr>
              <a:defRPr b="0" i="0">
                <a:latin typeface="Source Sans Pro" panose="020B0503030403020204" pitchFamily="34" charset="77"/>
                <a:ea typeface="Source Sans Pro" panose="020B0503030403020204" pitchFamily="34" charset="77"/>
                <a:cs typeface="Source Sans Pro" panose="020B0503030403020204" pitchFamily="34" charset="77"/>
              </a:defRPr>
            </a:lvl3pPr>
            <a:lvl4pPr>
              <a:defRPr b="0" i="0">
                <a:latin typeface="Source Sans Pro" panose="020B0503030403020204" pitchFamily="34" charset="77"/>
                <a:ea typeface="Source Sans Pro" panose="020B0503030403020204" pitchFamily="34" charset="77"/>
                <a:cs typeface="Source Sans Pro" panose="020B0503030403020204" pitchFamily="34" charset="77"/>
              </a:defRPr>
            </a:lvl4pPr>
            <a:lvl5pPr>
              <a:defRPr b="0" i="0">
                <a:latin typeface="Source Sans Pro" panose="020B0503030403020204" pitchFamily="34" charset="77"/>
                <a:ea typeface="Source Sans Pro" panose="020B0503030403020204" pitchFamily="34" charset="77"/>
                <a:cs typeface="Source Sans Pro" panose="020B0503030403020204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FB74742-D2E5-CF4E-976F-33119D259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892174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01F526F-8DE8-F64D-8C06-EFBCC58A81B5}"/>
              </a:ext>
            </a:extLst>
          </p:cNvPr>
          <p:cNvCxnSpPr/>
          <p:nvPr userDrawn="1"/>
        </p:nvCxnSpPr>
        <p:spPr>
          <a:xfrm>
            <a:off x="932833" y="1256536"/>
            <a:ext cx="1122819" cy="0"/>
          </a:xfrm>
          <a:prstGeom prst="line">
            <a:avLst/>
          </a:prstGeom>
          <a:ln w="25400">
            <a:solidFill>
              <a:srgbClr val="009C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F418E613-F644-4943-BC3B-E69235438C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1" y="1265637"/>
            <a:ext cx="10515600" cy="568325"/>
          </a:xfrm>
        </p:spPr>
        <p:txBody>
          <a:bodyPr anchor="ctr">
            <a:noAutofit/>
          </a:bodyPr>
          <a:lstStyle>
            <a:lvl1pPr marL="0" indent="0">
              <a:buNone/>
              <a:defRPr lang="en-US" sz="2400" b="1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ource Sans Pro Semibold" panose="020B0503030403020204" pitchFamily="34" charset="77"/>
                <a:ea typeface="+mn-ea"/>
                <a:cs typeface="+mn-cs"/>
              </a:defRPr>
            </a:lvl1pPr>
            <a:lvl2pPr marL="457200" indent="0">
              <a:buNone/>
              <a:defRPr lang="en-US" sz="2400" b="1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ource Sans Pro Semibold" panose="020B0503030403020204" pitchFamily="34" charset="77"/>
                <a:ea typeface="+mn-ea"/>
                <a:cs typeface="+mn-cs"/>
              </a:defRPr>
            </a:lvl2pPr>
            <a:lvl3pPr marL="914400" indent="0">
              <a:buNone/>
              <a:defRPr lang="en-US" sz="2400" b="1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ource Sans Pro Semibold" panose="020B0503030403020204" pitchFamily="34" charset="77"/>
                <a:ea typeface="+mn-ea"/>
                <a:cs typeface="+mn-cs"/>
              </a:defRPr>
            </a:lvl3pPr>
            <a:lvl4pPr marL="1371600" indent="0">
              <a:buNone/>
              <a:defRPr lang="en-US" sz="2400" b="1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ource Sans Pro Semibold" panose="020B0503030403020204" pitchFamily="34" charset="77"/>
                <a:ea typeface="+mn-ea"/>
                <a:cs typeface="+mn-cs"/>
              </a:defRPr>
            </a:lvl4pPr>
            <a:lvl5pPr marL="1828800" indent="0">
              <a:buNone/>
              <a:defRPr lang="en-US" sz="2400" b="1" i="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Source Sans Pro Semibold" panose="020B0503030403020204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80361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phot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7353300" y="0"/>
            <a:ext cx="4838700" cy="6509920"/>
          </a:xfrm>
          <a:noFill/>
          <a:ln>
            <a:noFill/>
          </a:ln>
        </p:spPr>
        <p:txBody>
          <a:bodyPr/>
          <a:lstStyle>
            <a:lvl1pPr marL="0" indent="0">
              <a:buNone/>
              <a:defRPr baseline="0"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Insert photo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12648" y="2381731"/>
            <a:ext cx="6473952" cy="1581912"/>
          </a:xfrm>
        </p:spPr>
        <p:txBody>
          <a:bodyPr anchor="t" anchorCtr="0">
            <a:noAutofit/>
          </a:bodyPr>
          <a:lstStyle>
            <a:lvl1pPr algn="l">
              <a:defRPr sz="5000" b="1" cap="all" baseline="0">
                <a:solidFill>
                  <a:srgbClr val="1C263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TITLE (Highlight word = white)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12648" y="4128326"/>
            <a:ext cx="5330952" cy="1498384"/>
          </a:xfrm>
        </p:spPr>
        <p:txBody>
          <a:bodyPr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2400" b="0" i="0" baseline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[Subtitle – can span 2 lines]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750" y="4085226"/>
            <a:ext cx="4815915" cy="2254614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quarter" idx="10" hasCustomPrompt="1"/>
          </p:nvPr>
        </p:nvSpPr>
        <p:spPr>
          <a:xfrm>
            <a:off x="612775" y="5190192"/>
            <a:ext cx="4683125" cy="1338262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[Presenter]</a:t>
            </a:r>
          </a:p>
          <a:p>
            <a:pPr lvl="0"/>
            <a:r>
              <a:rPr lang="en-US" dirty="0"/>
              <a:t>[Date]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E024B3-A4DF-BC4B-90CB-BC00F05C2DC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568" y="542108"/>
            <a:ext cx="2663738" cy="1309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0632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- phot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12648" y="2381731"/>
            <a:ext cx="6473952" cy="1581912"/>
          </a:xfrm>
        </p:spPr>
        <p:txBody>
          <a:bodyPr anchor="t" anchorCtr="0">
            <a:noAutofit/>
          </a:bodyPr>
          <a:lstStyle>
            <a:lvl1pPr algn="l">
              <a:defRPr sz="5000" b="1" cap="all" baseline="0">
                <a:solidFill>
                  <a:srgbClr val="1C263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TITLE (Highlight word = white)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12648" y="4128326"/>
            <a:ext cx="5330952" cy="1498384"/>
          </a:xfrm>
        </p:spPr>
        <p:txBody>
          <a:bodyPr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2400" b="0" i="0" baseline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[Subtitle – can span 2 lines]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 hasCustomPrompt="1"/>
          </p:nvPr>
        </p:nvSpPr>
        <p:spPr>
          <a:xfrm>
            <a:off x="612775" y="5190192"/>
            <a:ext cx="4683125" cy="1338262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[Presenter]</a:t>
            </a:r>
          </a:p>
          <a:p>
            <a:pPr lvl="0"/>
            <a:r>
              <a:rPr lang="en-US" dirty="0"/>
              <a:t>[Date]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E024B3-A4DF-BC4B-90CB-BC00F05C2D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568" y="542108"/>
            <a:ext cx="2663738" cy="1309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7382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4/8/2020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197988"/>
      </p:ext>
    </p:extLst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2648" y="2295144"/>
            <a:ext cx="10972800" cy="876073"/>
          </a:xfrm>
        </p:spPr>
        <p:txBody>
          <a:bodyPr>
            <a:noAutofit/>
          </a:bodyPr>
          <a:lstStyle>
            <a:lvl1pPr>
              <a:defRPr sz="4600" cap="all" baseline="0"/>
            </a:lvl1pPr>
          </a:lstStyle>
          <a:p>
            <a:r>
              <a:rPr lang="en-US" dirty="0"/>
              <a:t>TITLE (Highlight WORD = WHITE)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78240" y="6509622"/>
            <a:ext cx="2743200" cy="365125"/>
          </a:xfrm>
        </p:spPr>
        <p:txBody>
          <a:bodyPr/>
          <a:lstStyle/>
          <a:p>
            <a:fld id="{CA49D0EE-DE7F-324B-A84C-F36708423CD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6"/>
          <p:cNvSpPr>
            <a:spLocks/>
          </p:cNvSpPr>
          <p:nvPr userDrawn="1"/>
        </p:nvSpPr>
        <p:spPr bwMode="auto">
          <a:xfrm>
            <a:off x="613225" y="1828800"/>
            <a:ext cx="10955206" cy="103187"/>
          </a:xfrm>
          <a:custGeom>
            <a:avLst/>
            <a:gdLst>
              <a:gd name="T0" fmla="*/ 0 w 4608"/>
              <a:gd name="T1" fmla="*/ 0 h 65"/>
              <a:gd name="T2" fmla="*/ 224 w 4608"/>
              <a:gd name="T3" fmla="*/ 0 h 65"/>
              <a:gd name="T4" fmla="*/ 286 w 4608"/>
              <a:gd name="T5" fmla="*/ 65 h 65"/>
              <a:gd name="T6" fmla="*/ 349 w 4608"/>
              <a:gd name="T7" fmla="*/ 0 h 65"/>
              <a:gd name="T8" fmla="*/ 4608 w 4608"/>
              <a:gd name="T9" fmla="*/ 0 h 65"/>
              <a:gd name="connsiteX0" fmla="*/ 0 w 13834"/>
              <a:gd name="connsiteY0" fmla="*/ 0 h 10000"/>
              <a:gd name="connsiteX1" fmla="*/ 486 w 13834"/>
              <a:gd name="connsiteY1" fmla="*/ 0 h 10000"/>
              <a:gd name="connsiteX2" fmla="*/ 621 w 13834"/>
              <a:gd name="connsiteY2" fmla="*/ 10000 h 10000"/>
              <a:gd name="connsiteX3" fmla="*/ 757 w 13834"/>
              <a:gd name="connsiteY3" fmla="*/ 0 h 10000"/>
              <a:gd name="connsiteX4" fmla="*/ 13834 w 13834"/>
              <a:gd name="connsiteY4" fmla="*/ 0 h 10000"/>
              <a:gd name="connsiteX0" fmla="*/ 0 w 14092"/>
              <a:gd name="connsiteY0" fmla="*/ 0 h 10000"/>
              <a:gd name="connsiteX1" fmla="*/ 486 w 14092"/>
              <a:gd name="connsiteY1" fmla="*/ 0 h 10000"/>
              <a:gd name="connsiteX2" fmla="*/ 621 w 14092"/>
              <a:gd name="connsiteY2" fmla="*/ 10000 h 10000"/>
              <a:gd name="connsiteX3" fmla="*/ 757 w 14092"/>
              <a:gd name="connsiteY3" fmla="*/ 0 h 10000"/>
              <a:gd name="connsiteX4" fmla="*/ 14092 w 14092"/>
              <a:gd name="connsiteY4" fmla="*/ 0 h 10000"/>
              <a:gd name="connsiteX0" fmla="*/ 0 w 14576"/>
              <a:gd name="connsiteY0" fmla="*/ 0 h 10000"/>
              <a:gd name="connsiteX1" fmla="*/ 970 w 14576"/>
              <a:gd name="connsiteY1" fmla="*/ 0 h 10000"/>
              <a:gd name="connsiteX2" fmla="*/ 1105 w 14576"/>
              <a:gd name="connsiteY2" fmla="*/ 10000 h 10000"/>
              <a:gd name="connsiteX3" fmla="*/ 1241 w 14576"/>
              <a:gd name="connsiteY3" fmla="*/ 0 h 10000"/>
              <a:gd name="connsiteX4" fmla="*/ 14576 w 14576"/>
              <a:gd name="connsiteY4" fmla="*/ 0 h 10000"/>
              <a:gd name="connsiteX0" fmla="*/ 0 w 14084"/>
              <a:gd name="connsiteY0" fmla="*/ 0 h 10000"/>
              <a:gd name="connsiteX1" fmla="*/ 970 w 14084"/>
              <a:gd name="connsiteY1" fmla="*/ 0 h 10000"/>
              <a:gd name="connsiteX2" fmla="*/ 1105 w 14084"/>
              <a:gd name="connsiteY2" fmla="*/ 10000 h 10000"/>
              <a:gd name="connsiteX3" fmla="*/ 1241 w 14084"/>
              <a:gd name="connsiteY3" fmla="*/ 0 h 10000"/>
              <a:gd name="connsiteX4" fmla="*/ 14084 w 14084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84" h="10000">
                <a:moveTo>
                  <a:pt x="0" y="0"/>
                </a:moveTo>
                <a:lnTo>
                  <a:pt x="970" y="0"/>
                </a:lnTo>
                <a:lnTo>
                  <a:pt x="1105" y="10000"/>
                </a:lnTo>
                <a:cubicBezTo>
                  <a:pt x="1150" y="6667"/>
                  <a:pt x="1196" y="3333"/>
                  <a:pt x="1241" y="0"/>
                </a:cubicBezTo>
                <a:lnTo>
                  <a:pt x="14084" y="0"/>
                </a:ln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713214"/>
            <a:endParaRPr lang="en-US" sz="1404" dirty="0">
              <a:ln>
                <a:solidFill>
                  <a:srgbClr val="FAFAFA"/>
                </a:solidFill>
              </a:ln>
              <a:solidFill>
                <a:srgbClr val="1B2732"/>
              </a:solidFill>
              <a:latin typeface="Calibri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 hasCustomPrompt="1"/>
          </p:nvPr>
        </p:nvSpPr>
        <p:spPr>
          <a:xfrm>
            <a:off x="612648" y="3335030"/>
            <a:ext cx="10761663" cy="2185988"/>
          </a:xfrm>
        </p:spPr>
        <p:txBody>
          <a:bodyPr>
            <a:no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12648" y="6519672"/>
            <a:ext cx="6150102" cy="33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/>
              <a:t>Community of Practice Scaling Up: Mary Burns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464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12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ackground Bullet Number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78240" y="6509622"/>
            <a:ext cx="2743200" cy="365125"/>
          </a:xfrm>
        </p:spPr>
        <p:txBody>
          <a:bodyPr/>
          <a:lstStyle/>
          <a:p>
            <a:fld id="{CA49D0EE-DE7F-324B-A84C-F36708423CDB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1648254" y="1722573"/>
            <a:ext cx="9934146" cy="4135438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1F54"/>
              </a:buClr>
              <a:buSzTx/>
              <a:buFont typeface="Arial"/>
              <a:buNone/>
              <a:tabLst/>
              <a:defRPr sz="3000" baseline="0">
                <a:solidFill>
                  <a:schemeClr val="bg1"/>
                </a:solidFill>
              </a:defRPr>
            </a:lvl1pPr>
            <a:lvl2pPr marL="457200" indent="0">
              <a:buNone/>
              <a:defRPr sz="3000"/>
            </a:lvl2pPr>
            <a:lvl3pPr marL="914400" indent="0">
              <a:buNone/>
              <a:defRPr sz="3000"/>
            </a:lvl3pPr>
            <a:lvl4pPr marL="1371600" indent="0">
              <a:buNone/>
              <a:defRPr sz="3000"/>
            </a:lvl4pPr>
            <a:lvl5pPr marL="1828800" indent="0">
              <a:buNone/>
              <a:defRPr sz="30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1F54"/>
              </a:buClr>
              <a:buSzTx/>
              <a:buFont typeface="Arial"/>
              <a:buNone/>
              <a:tabLst/>
              <a:defRPr/>
            </a:pPr>
            <a:r>
              <a:rPr lang="en-US" dirty="0"/>
              <a:t>Click to edit text [Use icons to the left for a numbered list. Move icons vertically to line up with text.]</a:t>
            </a:r>
          </a:p>
          <a:p>
            <a:pPr lvl="0"/>
            <a:endParaRPr lang="en-US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12648" y="6519672"/>
            <a:ext cx="6150102" cy="33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/>
              <a:t>Community of Practice Scaling Up: Mary Burns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0987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und with Bullet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78240" y="6509622"/>
            <a:ext cx="2743200" cy="365125"/>
          </a:xfrm>
        </p:spPr>
        <p:txBody>
          <a:bodyPr/>
          <a:lstStyle/>
          <a:p>
            <a:fld id="{CA49D0EE-DE7F-324B-A84C-F36708423CDB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1648254" y="1722573"/>
            <a:ext cx="9934146" cy="4135438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1F54"/>
              </a:buClr>
              <a:buSzTx/>
              <a:buFont typeface="Arial"/>
              <a:buNone/>
              <a:tabLst/>
              <a:defRPr sz="3000" baseline="0">
                <a:solidFill>
                  <a:schemeClr val="tx1"/>
                </a:solidFill>
              </a:defRPr>
            </a:lvl1pPr>
            <a:lvl2pPr marL="457200" indent="0">
              <a:buNone/>
              <a:defRPr sz="3000"/>
            </a:lvl2pPr>
            <a:lvl3pPr marL="914400" indent="0">
              <a:buNone/>
              <a:defRPr sz="3000"/>
            </a:lvl3pPr>
            <a:lvl4pPr marL="1371600" indent="0">
              <a:buNone/>
              <a:defRPr sz="3000"/>
            </a:lvl4pPr>
            <a:lvl5pPr marL="1828800" indent="0">
              <a:buNone/>
              <a:defRPr sz="30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1F54"/>
              </a:buClr>
              <a:buSzTx/>
              <a:buFont typeface="Arial"/>
              <a:buNone/>
              <a:tabLst/>
              <a:defRPr/>
            </a:pPr>
            <a:r>
              <a:rPr lang="en-US" dirty="0"/>
              <a:t>Click to edit text [Use icons to the left for a numbered list. Move icons vertically to line up with text.]</a:t>
            </a:r>
          </a:p>
          <a:p>
            <a:pPr lvl="0"/>
            <a:endParaRPr lang="en-US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12648" y="6519672"/>
            <a:ext cx="6150102" cy="33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/>
              <a:t>Community of Practice Scaling Up: Mary Burns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7669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778240" y="6509622"/>
            <a:ext cx="2743200" cy="365125"/>
          </a:xfrm>
        </p:spPr>
        <p:txBody>
          <a:bodyPr/>
          <a:lstStyle/>
          <a:p>
            <a:fld id="{CA49D0EE-DE7F-324B-A84C-F36708423CD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612775" y="1719072"/>
            <a:ext cx="10972800" cy="4222750"/>
          </a:xfrm>
        </p:spPr>
        <p:txBody>
          <a:bodyPr/>
          <a:lstStyle>
            <a:lvl1pPr>
              <a:lnSpc>
                <a:spcPct val="110000"/>
              </a:lnSpc>
              <a:defRPr sz="2400" baseline="0"/>
            </a:lvl1pPr>
            <a:lvl2pPr>
              <a:lnSpc>
                <a:spcPct val="110000"/>
              </a:lnSpc>
              <a:defRPr sz="1800" baseline="0"/>
            </a:lvl2pPr>
            <a:lvl3pPr>
              <a:lnSpc>
                <a:spcPct val="110000"/>
              </a:lnSpc>
              <a:defRPr sz="14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12648" y="6519672"/>
            <a:ext cx="6150102" cy="33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/>
              <a:t>Community of Practice Scaling Up: Mary Burns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1575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tex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2648" y="423490"/>
            <a:ext cx="10972800" cy="770996"/>
          </a:xfr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778240" y="6509622"/>
            <a:ext cx="2743200" cy="365125"/>
          </a:xfrm>
        </p:spPr>
        <p:txBody>
          <a:bodyPr/>
          <a:lstStyle/>
          <a:p>
            <a:fld id="{CA49D0EE-DE7F-324B-A84C-F36708423CD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4000500" y="1593923"/>
            <a:ext cx="6705600" cy="1239894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CB1F54"/>
              </a:buClr>
              <a:buSzTx/>
              <a:buFontTx/>
              <a:buNone/>
              <a:tabLst/>
              <a:defRPr sz="1800" b="1" i="0" baseline="0">
                <a:solidFill>
                  <a:schemeClr val="accent1"/>
                </a:solidFill>
                <a:latin typeface="Arial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CB1F54"/>
              </a:buClr>
              <a:buSzTx/>
              <a:buFontTx/>
              <a:buNone/>
              <a:tabLst/>
              <a:defRPr/>
            </a:pPr>
            <a:r>
              <a:rPr lang="en-US" dirty="0"/>
              <a:t>Click to edit intro content.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CB1F54"/>
              </a:buClr>
              <a:buSzTx/>
              <a:buFontTx/>
              <a:buNone/>
              <a:tabLst/>
              <a:defRPr/>
            </a:pPr>
            <a:endParaRPr lang="en-US" dirty="0"/>
          </a:p>
          <a:p>
            <a:pPr lvl="0"/>
            <a:r>
              <a:rPr lang="en-US" dirty="0"/>
              <a:t> 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12648" y="6519672"/>
            <a:ext cx="6150102" cy="33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/>
              <a:t>Community of Practice Scaling Up: Mary Burns</a:t>
            </a:r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4000500" y="2924878"/>
            <a:ext cx="6705600" cy="262742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CB1F54"/>
              </a:buClr>
              <a:buSzTx/>
              <a:buFontTx/>
              <a:buNone/>
              <a:tabLst/>
              <a:defRPr sz="180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CB1F54"/>
              </a:buClr>
              <a:buSzTx/>
              <a:buFontTx/>
              <a:buNone/>
              <a:tabLst/>
              <a:defRPr/>
            </a:pPr>
            <a:r>
              <a:rPr lang="en-US" dirty="0"/>
              <a:t>Click to edit text.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</a:t>
            </a:r>
            <a:r>
              <a:rPr lang="en-US" dirty="0"/>
              <a:t> </a:t>
            </a:r>
            <a:r>
              <a:rPr lang="en-US" dirty="0" err="1"/>
              <a:t>eturadipiscing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.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CB1F54"/>
              </a:buClr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CB1F54"/>
              </a:buClr>
              <a:buSzTx/>
              <a:buFontTx/>
              <a:buNone/>
              <a:tabLst/>
              <a:defRPr/>
            </a:pPr>
            <a:endParaRPr lang="en-US" dirty="0"/>
          </a:p>
          <a:p>
            <a:pPr lvl="0"/>
            <a:endParaRPr lang="en-US" dirty="0"/>
          </a:p>
        </p:txBody>
      </p:sp>
      <p:sp>
        <p:nvSpPr>
          <p:cNvPr id="10" name="Content Placeholder 5"/>
          <p:cNvSpPr>
            <a:spLocks noGrp="1"/>
          </p:cNvSpPr>
          <p:nvPr>
            <p:ph sz="quarter" idx="15" hasCustomPrompt="1"/>
          </p:nvPr>
        </p:nvSpPr>
        <p:spPr>
          <a:xfrm>
            <a:off x="1" y="1721455"/>
            <a:ext cx="3733800" cy="2234460"/>
          </a:xfrm>
        </p:spPr>
        <p:txBody>
          <a:bodyPr/>
          <a:lstStyle>
            <a:lvl1pPr marL="0" indent="0">
              <a:lnSpc>
                <a:spcPct val="110000"/>
              </a:lnSpc>
              <a:buFontTx/>
              <a:buNone/>
              <a:defRPr sz="180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	</a:t>
            </a:r>
          </a:p>
          <a:p>
            <a:pPr lvl="0"/>
            <a:r>
              <a:rPr lang="en-US" dirty="0"/>
              <a:t>            Click to add photo</a:t>
            </a:r>
          </a:p>
        </p:txBody>
      </p:sp>
      <p:sp>
        <p:nvSpPr>
          <p:cNvPr id="11" name="Content Placeholder 5"/>
          <p:cNvSpPr>
            <a:spLocks noGrp="1"/>
          </p:cNvSpPr>
          <p:nvPr>
            <p:ph sz="quarter" idx="16" hasCustomPrompt="1"/>
          </p:nvPr>
        </p:nvSpPr>
        <p:spPr>
          <a:xfrm>
            <a:off x="614463" y="4180759"/>
            <a:ext cx="3119337" cy="1528063"/>
          </a:xfrm>
        </p:spPr>
        <p:txBody>
          <a:bodyPr/>
          <a:lstStyle>
            <a:lvl1pPr marL="0" indent="0">
              <a:lnSpc>
                <a:spcPct val="130000"/>
              </a:lnSpc>
              <a:buFontTx/>
              <a:buNone/>
              <a:defRPr sz="1400" b="1" i="0" baseline="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call-out (or delete)</a:t>
            </a:r>
          </a:p>
        </p:txBody>
      </p:sp>
    </p:spTree>
    <p:extLst>
      <p:ext uri="{BB962C8B-B14F-4D97-AF65-F5344CB8AC3E}">
        <p14:creationId xmlns:p14="http://schemas.microsoft.com/office/powerpoint/2010/main" val="3090965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78240" y="6509622"/>
            <a:ext cx="2743200" cy="365125"/>
          </a:xfrm>
        </p:spPr>
        <p:txBody>
          <a:bodyPr/>
          <a:lstStyle/>
          <a:p>
            <a:fld id="{CA49D0EE-DE7F-324B-A84C-F36708423CD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able Placeholder 8"/>
          <p:cNvSpPr>
            <a:spLocks noGrp="1"/>
          </p:cNvSpPr>
          <p:nvPr>
            <p:ph type="tbl" sz="quarter" idx="13"/>
          </p:nvPr>
        </p:nvSpPr>
        <p:spPr>
          <a:xfrm>
            <a:off x="612775" y="1920875"/>
            <a:ext cx="10972800" cy="3985655"/>
          </a:xfrm>
        </p:spPr>
        <p:txBody>
          <a:bodyPr/>
          <a:lstStyle>
            <a:lvl1pPr marL="0" indent="0" rtl="0" eaLnBrk="1" fontAlgn="auto" latinLnBrk="0" hangingPunct="1">
              <a:buNone/>
              <a:defRPr lang="en-US" sz="2000" b="0" i="0" u="none" strike="noStrike" smtClean="0">
                <a:effectLst/>
              </a:defRPr>
            </a:lvl1pPr>
          </a:lstStyle>
          <a:p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12648" y="6519672"/>
            <a:ext cx="6150102" cy="33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/>
              <a:t>Community of Practice Scaling Up: Mary Burns</a:t>
            </a:r>
            <a:endParaRPr lang="en-US" dirty="0"/>
          </a:p>
        </p:txBody>
      </p:sp>
      <p:sp>
        <p:nvSpPr>
          <p:cNvPr id="8" name="Table Placeholder 8"/>
          <p:cNvSpPr>
            <a:spLocks noGrp="1"/>
          </p:cNvSpPr>
          <p:nvPr>
            <p:ph type="tbl" sz="quarter" idx="14" hasCustomPrompt="1"/>
          </p:nvPr>
        </p:nvSpPr>
        <p:spPr>
          <a:xfrm>
            <a:off x="612648" y="6054811"/>
            <a:ext cx="10972800" cy="300682"/>
          </a:xfrm>
        </p:spPr>
        <p:txBody>
          <a:bodyPr/>
          <a:lstStyle>
            <a:lvl1pPr marL="0" indent="0" rtl="0" eaLnBrk="1" fontAlgn="auto" latinLnBrk="0" hangingPunct="1">
              <a:buNone/>
              <a:defRPr lang="en-US" sz="1100" b="0" i="0" u="none" strike="noStrike" smtClean="0">
                <a:solidFill>
                  <a:schemeClr val="tx2"/>
                </a:solidFill>
                <a:effectLst/>
              </a:defRPr>
            </a:lvl1pPr>
          </a:lstStyle>
          <a:p>
            <a:r>
              <a:rPr lang="en-US" dirty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33590398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ackgrou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78240" y="6509622"/>
            <a:ext cx="2743200" cy="365125"/>
          </a:xfrm>
        </p:spPr>
        <p:txBody>
          <a:bodyPr/>
          <a:lstStyle/>
          <a:p>
            <a:fld id="{CA49D0EE-DE7F-324B-A84C-F36708423CDB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12648" y="6519672"/>
            <a:ext cx="6150102" cy="33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/>
              <a:t>Community of Practice Scaling Up: Mary Burns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4659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778240" y="6509622"/>
            <a:ext cx="2743200" cy="365125"/>
          </a:xfrm>
        </p:spPr>
        <p:txBody>
          <a:bodyPr/>
          <a:lstStyle/>
          <a:p>
            <a:fld id="{CA49D0EE-DE7F-324B-A84C-F36708423CD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Community of Practice Scaling Up: Mary Burns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5251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49D0EE-DE7F-324B-A84C-F36708423CD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Community of Practice Scaling Up: Mary Burns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612775" y="1778000"/>
            <a:ext cx="5381625" cy="4470400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214533" y="1778000"/>
            <a:ext cx="5370916" cy="4470400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74045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49D0EE-DE7F-324B-A84C-F36708423CD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Community of Practice Scaling Up: Mary Burns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612775" y="2523067"/>
            <a:ext cx="5381625" cy="3793596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180138" y="2523067"/>
            <a:ext cx="5405437" cy="3793596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612775" y="1795463"/>
            <a:ext cx="5381625" cy="727075"/>
          </a:xfrm>
        </p:spPr>
        <p:txBody>
          <a:bodyPr/>
          <a:lstStyle>
            <a:lvl1pPr marL="0" indent="0">
              <a:buNone/>
              <a:defRPr sz="2400" b="1"/>
            </a:lvl1pPr>
          </a:lstStyle>
          <a:p>
            <a:pPr lvl="0"/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5"/>
          </p:nvPr>
        </p:nvSpPr>
        <p:spPr>
          <a:xfrm>
            <a:off x="6180138" y="1795463"/>
            <a:ext cx="5405437" cy="727075"/>
          </a:xfrm>
        </p:spPr>
        <p:txBody>
          <a:bodyPr/>
          <a:lstStyle>
            <a:lvl1pPr marL="0" indent="0">
              <a:buNone/>
              <a:defRPr sz="2400" b="1"/>
            </a:lvl1pPr>
          </a:lstStyle>
          <a:p>
            <a:pPr lvl="0"/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6079065" y="1795463"/>
            <a:ext cx="0" cy="4521200"/>
          </a:xfrm>
          <a:prstGeom prst="line">
            <a:avLst/>
          </a:prstGeom>
          <a:ln w="9525" cmpd="sng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7501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smtClean="0"/>
              <a:t>4/8/2020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436636"/>
      </p:ext>
    </p:extLst>
  </p:cSld>
  <p:clrMapOvr>
    <a:masterClrMapping/>
  </p:clrMapOvr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2648" y="3066980"/>
            <a:ext cx="10972800" cy="876073"/>
          </a:xfrm>
        </p:spPr>
        <p:txBody>
          <a:bodyPr>
            <a:noAutofit/>
          </a:bodyPr>
          <a:lstStyle>
            <a:lvl1pPr>
              <a:defRPr sz="46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78240" y="6509622"/>
            <a:ext cx="2743200" cy="365125"/>
          </a:xfrm>
        </p:spPr>
        <p:txBody>
          <a:bodyPr/>
          <a:lstStyle/>
          <a:p>
            <a:fld id="{CA49D0EE-DE7F-324B-A84C-F36708423CDB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12648" y="6519672"/>
            <a:ext cx="6150102" cy="33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/>
              <a:t>Community of Practice Scaling Up: Mary Burns</a:t>
            </a:r>
            <a:endParaRPr lang="en-US" dirty="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4FEC151E-8B32-B94A-89EC-2F674BB9E28F}"/>
              </a:ext>
            </a:extLst>
          </p:cNvPr>
          <p:cNvSpPr>
            <a:spLocks/>
          </p:cNvSpPr>
          <p:nvPr userDrawn="1"/>
        </p:nvSpPr>
        <p:spPr bwMode="auto">
          <a:xfrm>
            <a:off x="732696" y="2409009"/>
            <a:ext cx="10868087" cy="103187"/>
          </a:xfrm>
          <a:custGeom>
            <a:avLst/>
            <a:gdLst>
              <a:gd name="T0" fmla="*/ 0 w 4608"/>
              <a:gd name="T1" fmla="*/ 0 h 65"/>
              <a:gd name="T2" fmla="*/ 224 w 4608"/>
              <a:gd name="T3" fmla="*/ 0 h 65"/>
              <a:gd name="T4" fmla="*/ 286 w 4608"/>
              <a:gd name="T5" fmla="*/ 65 h 65"/>
              <a:gd name="T6" fmla="*/ 349 w 4608"/>
              <a:gd name="T7" fmla="*/ 0 h 65"/>
              <a:gd name="T8" fmla="*/ 4608 w 4608"/>
              <a:gd name="T9" fmla="*/ 0 h 65"/>
              <a:gd name="connsiteX0" fmla="*/ 0 w 13834"/>
              <a:gd name="connsiteY0" fmla="*/ 0 h 10000"/>
              <a:gd name="connsiteX1" fmla="*/ 486 w 13834"/>
              <a:gd name="connsiteY1" fmla="*/ 0 h 10000"/>
              <a:gd name="connsiteX2" fmla="*/ 621 w 13834"/>
              <a:gd name="connsiteY2" fmla="*/ 10000 h 10000"/>
              <a:gd name="connsiteX3" fmla="*/ 757 w 13834"/>
              <a:gd name="connsiteY3" fmla="*/ 0 h 10000"/>
              <a:gd name="connsiteX4" fmla="*/ 13834 w 13834"/>
              <a:gd name="connsiteY4" fmla="*/ 0 h 10000"/>
              <a:gd name="connsiteX0" fmla="*/ 0 w 14092"/>
              <a:gd name="connsiteY0" fmla="*/ 0 h 10000"/>
              <a:gd name="connsiteX1" fmla="*/ 486 w 14092"/>
              <a:gd name="connsiteY1" fmla="*/ 0 h 10000"/>
              <a:gd name="connsiteX2" fmla="*/ 621 w 14092"/>
              <a:gd name="connsiteY2" fmla="*/ 10000 h 10000"/>
              <a:gd name="connsiteX3" fmla="*/ 757 w 14092"/>
              <a:gd name="connsiteY3" fmla="*/ 0 h 10000"/>
              <a:gd name="connsiteX4" fmla="*/ 14092 w 14092"/>
              <a:gd name="connsiteY4" fmla="*/ 0 h 10000"/>
              <a:gd name="connsiteX0" fmla="*/ 0 w 14576"/>
              <a:gd name="connsiteY0" fmla="*/ 0 h 10000"/>
              <a:gd name="connsiteX1" fmla="*/ 970 w 14576"/>
              <a:gd name="connsiteY1" fmla="*/ 0 h 10000"/>
              <a:gd name="connsiteX2" fmla="*/ 1105 w 14576"/>
              <a:gd name="connsiteY2" fmla="*/ 10000 h 10000"/>
              <a:gd name="connsiteX3" fmla="*/ 1241 w 14576"/>
              <a:gd name="connsiteY3" fmla="*/ 0 h 10000"/>
              <a:gd name="connsiteX4" fmla="*/ 14576 w 14576"/>
              <a:gd name="connsiteY4" fmla="*/ 0 h 10000"/>
              <a:gd name="connsiteX0" fmla="*/ 0 w 14084"/>
              <a:gd name="connsiteY0" fmla="*/ 0 h 10000"/>
              <a:gd name="connsiteX1" fmla="*/ 970 w 14084"/>
              <a:gd name="connsiteY1" fmla="*/ 0 h 10000"/>
              <a:gd name="connsiteX2" fmla="*/ 1105 w 14084"/>
              <a:gd name="connsiteY2" fmla="*/ 10000 h 10000"/>
              <a:gd name="connsiteX3" fmla="*/ 1241 w 14084"/>
              <a:gd name="connsiteY3" fmla="*/ 0 h 10000"/>
              <a:gd name="connsiteX4" fmla="*/ 14084 w 14084"/>
              <a:gd name="connsiteY4" fmla="*/ 0 h 10000"/>
              <a:gd name="connsiteX0" fmla="*/ 0 w 13972"/>
              <a:gd name="connsiteY0" fmla="*/ 0 h 10000"/>
              <a:gd name="connsiteX1" fmla="*/ 970 w 13972"/>
              <a:gd name="connsiteY1" fmla="*/ 0 h 10000"/>
              <a:gd name="connsiteX2" fmla="*/ 1105 w 13972"/>
              <a:gd name="connsiteY2" fmla="*/ 10000 h 10000"/>
              <a:gd name="connsiteX3" fmla="*/ 1241 w 13972"/>
              <a:gd name="connsiteY3" fmla="*/ 0 h 10000"/>
              <a:gd name="connsiteX4" fmla="*/ 13972 w 13972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72" h="10000">
                <a:moveTo>
                  <a:pt x="0" y="0"/>
                </a:moveTo>
                <a:lnTo>
                  <a:pt x="970" y="0"/>
                </a:lnTo>
                <a:lnTo>
                  <a:pt x="1105" y="10000"/>
                </a:lnTo>
                <a:cubicBezTo>
                  <a:pt x="1150" y="6667"/>
                  <a:pt x="1196" y="3333"/>
                  <a:pt x="1241" y="0"/>
                </a:cubicBezTo>
                <a:lnTo>
                  <a:pt x="13972" y="0"/>
                </a:lnTo>
              </a:path>
            </a:pathLst>
          </a:custGeom>
          <a:noFill/>
          <a:ln w="12700" cap="flat" cmpd="sng">
            <a:solidFill>
              <a:schemeClr val="bg1">
                <a:alpha val="3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713214"/>
            <a:endParaRPr lang="en-US" sz="1404" dirty="0">
              <a:ln>
                <a:solidFill>
                  <a:srgbClr val="FAFAFA"/>
                </a:solidFill>
              </a:ln>
              <a:solidFill>
                <a:srgbClr val="1B2732"/>
              </a:solidFill>
              <a:latin typeface="Calibri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27CBC8-A9A4-0144-BA32-86B4D06FDA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277" y="567002"/>
            <a:ext cx="1959731" cy="96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9397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1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4/8/2020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506381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smtClean="0"/>
              <a:t>4/8/2020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774920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smtClean="0"/>
              <a:t>4/8/2020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488565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smtClean="0"/>
              <a:t>4/8/2020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67503" cy="320040"/>
          </a:xfrm>
        </p:spPr>
        <p:txBody>
          <a:bodyPr/>
          <a:lstStyle>
            <a:lvl1pPr>
              <a:defRPr>
                <a:solidFill>
                  <a:srgbClr val="FFFFFF">
                    <a:alpha val="69804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720067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smtClean="0"/>
              <a:t>4/8/2020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8523" y="6236208"/>
            <a:ext cx="5103729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354582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smtClean="0"/>
              <a:t>4/8/2020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525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9" r:id="rId1"/>
    <p:sldLayoutId id="2147484150" r:id="rId2"/>
    <p:sldLayoutId id="2147484151" r:id="rId3"/>
    <p:sldLayoutId id="2147484152" r:id="rId4"/>
    <p:sldLayoutId id="2147484153" r:id="rId5"/>
    <p:sldLayoutId id="2147484154" r:id="rId6"/>
    <p:sldLayoutId id="2147484155" r:id="rId7"/>
    <p:sldLayoutId id="2147484156" r:id="rId8"/>
    <p:sldLayoutId id="2147484157" r:id="rId9"/>
    <p:sldLayoutId id="2147484158" r:id="rId10"/>
    <p:sldLayoutId id="2147484159" r:id="rId11"/>
    <p:sldLayoutId id="2147484160" r:id="rId12"/>
    <p:sldLayoutId id="2147483909" r:id="rId13"/>
    <p:sldLayoutId id="2147483913" r:id="rId14"/>
    <p:sldLayoutId id="2147483916" r:id="rId15"/>
    <p:sldLayoutId id="2147483917" r:id="rId16"/>
    <p:sldLayoutId id="2147483920" r:id="rId17"/>
    <p:sldLayoutId id="2147483921" r:id="rId18"/>
    <p:sldLayoutId id="2147483672" r:id="rId19"/>
    <p:sldLayoutId id="2147483661" r:id="rId20"/>
    <p:sldLayoutId id="2147483675" r:id="rId21"/>
    <p:sldLayoutId id="2147483681" r:id="rId22"/>
    <p:sldLayoutId id="2147483680" r:id="rId23"/>
    <p:sldLayoutId id="2147483679" r:id="rId24"/>
    <p:sldLayoutId id="2147483677" r:id="rId25"/>
    <p:sldLayoutId id="2147483674" r:id="rId26"/>
    <p:sldLayoutId id="2147483676" r:id="rId27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19672"/>
            <a:ext cx="12192000" cy="347472"/>
          </a:xfrm>
          <a:prstGeom prst="rect">
            <a:avLst/>
          </a:prstGeom>
          <a:solidFill>
            <a:srgbClr val="2A3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2648" y="423490"/>
            <a:ext cx="10972800" cy="117043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648" y="1828800"/>
            <a:ext cx="109728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78240" y="65013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CA49D0EE-DE7F-324B-A84C-F36708423CD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12648" y="6519672"/>
            <a:ext cx="6150102" cy="33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/>
              <a:t>Community of Practice Scaling Up: Mary Burns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5186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2" r:id="rId1"/>
    <p:sldLayoutId id="2147484163" r:id="rId2"/>
    <p:sldLayoutId id="2147484164" r:id="rId3"/>
    <p:sldLayoutId id="2147484165" r:id="rId4"/>
    <p:sldLayoutId id="2147484166" r:id="rId5"/>
    <p:sldLayoutId id="2147484167" r:id="rId6"/>
    <p:sldLayoutId id="2147484168" r:id="rId7"/>
    <p:sldLayoutId id="2147484169" r:id="rId8"/>
    <p:sldLayoutId id="2147484170" r:id="rId9"/>
    <p:sldLayoutId id="2147484171" r:id="rId10"/>
    <p:sldLayoutId id="2147484172" r:id="rId11"/>
    <p:sldLayoutId id="2147484173" r:id="rId12"/>
    <p:sldLayoutId id="2147484174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b="1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rgbClr val="CB1F54"/>
        </a:buClr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rgbClr val="CB1F54"/>
        </a:buClr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rgbClr val="CB1F54"/>
        </a:buClr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rgbClr val="CB1F54"/>
        </a:buClr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B1F54"/>
        </a:buClr>
        <a:buFont typeface="Arial"/>
        <a:buChar char="•"/>
        <a:defRPr sz="1800" kern="1200">
          <a:solidFill>
            <a:srgbClr val="1C263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744">
          <p15:clr>
            <a:srgbClr val="F26B43"/>
          </p15:clr>
        </p15:guide>
        <p15:guide id="3" pos="384">
          <p15:clr>
            <a:srgbClr val="F26B43"/>
          </p15:clr>
        </p15:guide>
        <p15:guide id="4" pos="936">
          <p15:clr>
            <a:srgbClr val="F26B43"/>
          </p15:clr>
        </p15:guide>
        <p15:guide id="5" pos="1104">
          <p15:clr>
            <a:srgbClr val="F26B43"/>
          </p15:clr>
        </p15:guide>
        <p15:guide id="6" pos="1656">
          <p15:clr>
            <a:srgbClr val="F26B43"/>
          </p15:clr>
        </p15:guide>
        <p15:guide id="8" pos="2352">
          <p15:clr>
            <a:srgbClr val="F26B43"/>
          </p15:clr>
        </p15:guide>
        <p15:guide id="9" pos="2520">
          <p15:clr>
            <a:srgbClr val="F26B43"/>
          </p15:clr>
        </p15:guide>
        <p15:guide id="10" pos="1824">
          <p15:clr>
            <a:srgbClr val="F26B43"/>
          </p15:clr>
        </p15:guide>
        <p15:guide id="11" pos="3048">
          <p15:clr>
            <a:srgbClr val="F26B43"/>
          </p15:clr>
        </p15:guide>
        <p15:guide id="12" pos="3216">
          <p15:clr>
            <a:srgbClr val="F26B43"/>
          </p15:clr>
        </p15:guide>
        <p15:guide id="13" pos="3912">
          <p15:clr>
            <a:srgbClr val="F26B43"/>
          </p15:clr>
        </p15:guide>
        <p15:guide id="14" pos="4464">
          <p15:clr>
            <a:srgbClr val="F26B43"/>
          </p15:clr>
        </p15:guide>
        <p15:guide id="15" pos="4632">
          <p15:clr>
            <a:srgbClr val="F26B43"/>
          </p15:clr>
        </p15:guide>
        <p15:guide id="16" pos="5160">
          <p15:clr>
            <a:srgbClr val="F26B43"/>
          </p15:clr>
        </p15:guide>
        <p15:guide id="17" pos="5856">
          <p15:clr>
            <a:srgbClr val="F26B43"/>
          </p15:clr>
        </p15:guide>
        <p15:guide id="18" pos="5328">
          <p15:clr>
            <a:srgbClr val="F26B43"/>
          </p15:clr>
        </p15:guide>
        <p15:guide id="19" pos="6576">
          <p15:clr>
            <a:srgbClr val="F26B43"/>
          </p15:clr>
        </p15:guide>
        <p15:guide id="20" pos="6024">
          <p15:clr>
            <a:srgbClr val="F26B43"/>
          </p15:clr>
        </p15:guide>
        <p15:guide id="21" pos="6744">
          <p15:clr>
            <a:srgbClr val="F26B43"/>
          </p15:clr>
        </p15:guide>
        <p15:guide id="22" pos="7296">
          <p15:clr>
            <a:srgbClr val="F26B43"/>
          </p15:clr>
        </p15:guide>
        <p15:guide id="23" orient="horz" pos="96">
          <p15:clr>
            <a:srgbClr val="F26B43"/>
          </p15:clr>
        </p15:guide>
        <p15:guide id="24" orient="horz" pos="336">
          <p15:clr>
            <a:srgbClr val="F26B43"/>
          </p15:clr>
        </p15:guide>
        <p15:guide id="25" orient="horz" pos="1152">
          <p15:clr>
            <a:srgbClr val="F26B43"/>
          </p15:clr>
        </p15:guide>
        <p15:guide id="26" orient="horz" pos="4008">
          <p15:clr>
            <a:srgbClr val="F26B43"/>
          </p15:clr>
        </p15:guide>
        <p15:guide id="27" orient="horz" pos="52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2x9dUuc" TargetMode="External"/><Relationship Id="rId7" Type="http://schemas.openxmlformats.org/officeDocument/2006/relationships/hyperlink" Target="https://innovationedge.org.za/parenting-resources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hundred.org/en/collections/quality-education-for-all-during-coronavirus" TargetMode="External"/><Relationship Id="rId5" Type="http://schemas.openxmlformats.org/officeDocument/2006/relationships/hyperlink" Target="https://edtechhub.org/oer/" TargetMode="External"/><Relationship Id="rId4" Type="http://schemas.openxmlformats.org/officeDocument/2006/relationships/hyperlink" Target="https://www.meducationalliance.org/?page_id=59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3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notesSlide" Target="../notesSlides/notesSlide15.xml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5.xml"/><Relationship Id="rId4" Type="http://schemas.openxmlformats.org/officeDocument/2006/relationships/chart" Target="../charts/char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6.xml"/><Relationship Id="rId4" Type="http://schemas.openxmlformats.org/officeDocument/2006/relationships/image" Target="../media/image1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7.xml"/><Relationship Id="rId4" Type="http://schemas.openxmlformats.org/officeDocument/2006/relationships/image" Target="../media/image1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8.xml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9.xml"/><Relationship Id="rId4" Type="http://schemas.openxmlformats.org/officeDocument/2006/relationships/image" Target="../media/image1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11.xml"/><Relationship Id="rId5" Type="http://schemas.openxmlformats.org/officeDocument/2006/relationships/image" Target="../media/image17.JPG"/><Relationship Id="rId4" Type="http://schemas.openxmlformats.org/officeDocument/2006/relationships/image" Target="../media/image16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12.xml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14.xml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15.xml"/><Relationship Id="rId4" Type="http://schemas.openxmlformats.org/officeDocument/2006/relationships/image" Target="../media/image2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17.xml"/><Relationship Id="rId4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25.JPG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1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orldbank.org/en/data/interactive/2020/03/24/world-bank-education-and-covid-19" TargetMode="External"/><Relationship Id="rId3" Type="http://schemas.openxmlformats.org/officeDocument/2006/relationships/hyperlink" Target="https://en.unesco.org/covid19/educationresponse" TargetMode="External"/><Relationship Id="rId7" Type="http://schemas.openxmlformats.org/officeDocument/2006/relationships/hyperlink" Target="https://educationcluster.app.box.com/s/qgyxvghxv4mhluy790h6s9jf6ek1q9l4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ducationcluster.app.box.com/s/b15ifcny1wh0v6kujujfk8csh5o783xa" TargetMode="External"/><Relationship Id="rId5" Type="http://schemas.openxmlformats.org/officeDocument/2006/relationships/hyperlink" Target="https://inee.org/collections/coronavirus-covid-19-resources" TargetMode="External"/><Relationship Id="rId4" Type="http://schemas.openxmlformats.org/officeDocument/2006/relationships/hyperlink" Target="https://planipolis.iiep.unesco.org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E320C-2C33-8743-9DB2-FB7D8614B8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177" y="2474895"/>
            <a:ext cx="6774102" cy="2209839"/>
          </a:xfrm>
          <a:noFill/>
          <a:ln>
            <a:solidFill>
              <a:srgbClr val="009CA6"/>
            </a:solidFill>
          </a:ln>
        </p:spPr>
        <p:txBody>
          <a:bodyPr wrap="square">
            <a:normAutofit fontScale="90000"/>
          </a:bodyPr>
          <a:lstStyle/>
          <a:p>
            <a:r>
              <a:rPr lang="en-US" sz="3700" dirty="0">
                <a:solidFill>
                  <a:schemeClr val="tx1"/>
                </a:solidFill>
              </a:rPr>
              <a:t>SCALING UP COMMUNITY OF PRACTICE:</a:t>
            </a:r>
            <a:br>
              <a:rPr lang="en-US" sz="3700" dirty="0">
                <a:solidFill>
                  <a:schemeClr val="tx1"/>
                </a:solidFill>
              </a:rPr>
            </a:br>
            <a:r>
              <a:rPr lang="en-US" sz="3700" dirty="0">
                <a:solidFill>
                  <a:schemeClr val="tx1"/>
                </a:solidFill>
              </a:rPr>
              <a:t>EDUCATION WORKING GROUP WEBINAR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7A82F3-F6C4-4325-8C9C-7DF1AD06B2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872" y="0"/>
            <a:ext cx="4062128" cy="685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CFBF2D-9EA6-924E-984C-79FAFC3A4A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33732" y="2173266"/>
            <a:ext cx="3254408" cy="2511468"/>
          </a:xfrm>
        </p:spPr>
        <p:txBody>
          <a:bodyPr anchor="ctr"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COVID-19 Crisis</a:t>
            </a:r>
          </a:p>
          <a:p>
            <a:r>
              <a:rPr lang="en-US" sz="2800" dirty="0">
                <a:solidFill>
                  <a:schemeClr val="tx1"/>
                </a:solidFill>
              </a:rPr>
              <a:t>April 9, 2020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90688A3-1D11-4944-9A0C-B3CBBA383FE3}"/>
              </a:ext>
            </a:extLst>
          </p:cNvPr>
          <p:cNvCxnSpPr/>
          <p:nvPr/>
        </p:nvCxnSpPr>
        <p:spPr>
          <a:xfrm>
            <a:off x="8129872" y="0"/>
            <a:ext cx="0" cy="7162800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19346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8961FD1-DD06-4B3D-B3B3-7DB58F9E7AC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33500" y="152400"/>
            <a:ext cx="9525000" cy="914400"/>
          </a:xfrm>
          <a:ln w="38100">
            <a:solidFill>
              <a:schemeClr val="bg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274320" tIns="182880" rIns="274320" bIns="182880" rtlCol="0" anchor="ctr" anchorCtr="1">
            <a:normAutofit fontScale="90000"/>
          </a:bodyPr>
          <a:lstStyle/>
          <a:p>
            <a:r>
              <a:rPr lang="en-US" sz="35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MANY EFFORTS TO COLLECT, CURATE, AND SHARE RESOURCES &amp; DATA</a:t>
            </a:r>
          </a:p>
        </p:txBody>
      </p:sp>
      <p:sp>
        <p:nvSpPr>
          <p:cNvPr id="4" name="Content Placeholder 8">
            <a:extLst>
              <a:ext uri="{FF2B5EF4-FFF2-40B4-BE49-F238E27FC236}">
                <a16:creationId xmlns:a16="http://schemas.microsoft.com/office/drawing/2014/main" id="{CF01EAE2-8009-8647-B2CE-D9DAA8034678}"/>
              </a:ext>
            </a:extLst>
          </p:cNvPr>
          <p:cNvSpPr txBox="1">
            <a:spLocks/>
          </p:cNvSpPr>
          <p:nvPr/>
        </p:nvSpPr>
        <p:spPr>
          <a:xfrm>
            <a:off x="838200" y="1295400"/>
            <a:ext cx="10591800" cy="5236010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 indent="0">
              <a:buFont typeface="Arial" panose="020B0604020202020204" pitchFamily="34" charset="0"/>
              <a:buNone/>
            </a:pPr>
            <a:r>
              <a:rPr lang="en-US" sz="11200" b="1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Non-exhaustive list:</a:t>
            </a:r>
          </a:p>
          <a:p>
            <a:pPr lvl="1"/>
            <a:r>
              <a:rPr lang="en-US" sz="104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Harvard &amp; OECD developing decision-making framework to guide education decision-makers to develop &amp; implement effective responses</a:t>
            </a:r>
          </a:p>
          <a:p>
            <a:pPr lvl="1"/>
            <a:r>
              <a:rPr lang="en-US" sz="11200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04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Global Business Coalition for Education compiling resources &amp; tools from ~75 global companies: </a:t>
            </a:r>
            <a:r>
              <a:rPr lang="en-US" sz="8800" u="sng" dirty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https://bit.ly/2x9dUuc</a:t>
            </a:r>
            <a:endParaRPr lang="en-US" sz="8800" u="sng" dirty="0">
              <a:solidFill>
                <a:schemeClr val="accent2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lvl="1"/>
            <a:r>
              <a:rPr lang="en-US" sz="104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mEducation Alliance compiling landscape reviews and other resources: </a:t>
            </a:r>
            <a:r>
              <a:rPr lang="en-US" sz="8800" u="sng" dirty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https://www.meducationalliance.org/?page_id=59</a:t>
            </a:r>
            <a:endParaRPr lang="en-US" sz="8800" u="sng" dirty="0">
              <a:solidFill>
                <a:schemeClr val="accent2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lvl="1"/>
            <a:r>
              <a:rPr lang="en-US" sz="104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Ed Tech Hub sharing open educational resources: </a:t>
            </a:r>
            <a:r>
              <a:rPr lang="en-US" sz="8800" u="sng" dirty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https://edtechhub.org/oer/</a:t>
            </a:r>
            <a:endParaRPr lang="en-US" sz="8800" dirty="0">
              <a:solidFill>
                <a:schemeClr val="accent2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lvl="1"/>
            <a:r>
              <a:rPr lang="en-US" sz="104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HundrED &amp; OECD publishing curated list of resources and webinars to train educators: </a:t>
            </a:r>
            <a:r>
              <a:rPr lang="en-US" sz="8800" u="sng" dirty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https://hundred.org/en/collections/quality-education-for-all-during-coronavirus</a:t>
            </a:r>
            <a:endParaRPr lang="en-US" sz="8800" u="sng" dirty="0">
              <a:solidFill>
                <a:schemeClr val="accent2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lvl="1"/>
            <a:r>
              <a:rPr lang="en-US" sz="104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Innovation Edge sharing parenting resources: </a:t>
            </a:r>
            <a:r>
              <a:rPr lang="en-US" sz="8800" dirty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https://innovationedge.org.za/parenting-resources/</a:t>
            </a:r>
            <a:endParaRPr lang="en-US" sz="8800" dirty="0">
              <a:solidFill>
                <a:schemeClr val="accent2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lvl="1"/>
            <a:endParaRPr lang="en-US" sz="3200" dirty="0">
              <a:solidFill>
                <a:schemeClr val="tx2"/>
              </a:solidFill>
            </a:endParaRPr>
          </a:p>
          <a:p>
            <a:pPr marL="228600" lvl="1" indent="0">
              <a:buFont typeface="Arial" panose="020B0604020202020204" pitchFamily="34" charset="0"/>
              <a:buNone/>
            </a:pPr>
            <a:br>
              <a:rPr lang="en-US" sz="3600" dirty="0">
                <a:solidFill>
                  <a:schemeClr val="tx2"/>
                </a:solidFill>
              </a:rPr>
            </a:br>
            <a:endParaRPr lang="en-US" sz="3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3219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BCDD28F-65FA-0B47-8B55-26A72998EDCC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76200">
            <a:solidFill>
              <a:srgbClr val="009CA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/>
              <a:t>Lessons from other crises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77DD3F2-B1DB-8942-BA0B-16EEBBEEA6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Rebecca Winthrop,  Co-Director and Senior Fellow, Center for Universal Education, Brookings Institution</a:t>
            </a:r>
          </a:p>
        </p:txBody>
      </p:sp>
    </p:spTree>
    <p:extLst>
      <p:ext uri="{BB962C8B-B14F-4D97-AF65-F5344CB8AC3E}">
        <p14:creationId xmlns:p14="http://schemas.microsoft.com/office/powerpoint/2010/main" val="30345155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8">
            <a:extLst>
              <a:ext uri="{FF2B5EF4-FFF2-40B4-BE49-F238E27FC236}">
                <a16:creationId xmlns:a16="http://schemas.microsoft.com/office/drawing/2014/main" id="{CF01EAE2-8009-8647-B2CE-D9DAA8034678}"/>
              </a:ext>
            </a:extLst>
          </p:cNvPr>
          <p:cNvSpPr txBox="1">
            <a:spLocks/>
          </p:cNvSpPr>
          <p:nvPr/>
        </p:nvSpPr>
        <p:spPr>
          <a:xfrm>
            <a:off x="6705600" y="1219200"/>
            <a:ext cx="4838700" cy="57912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 indent="0">
              <a:buNone/>
            </a:pPr>
            <a:r>
              <a:rPr lang="en-US" sz="3200" dirty="0">
                <a:solidFill>
                  <a:schemeClr val="tx2"/>
                </a:solidFill>
              </a:rPr>
              <a:t>Education in Emergencies Principles Key:</a:t>
            </a:r>
          </a:p>
          <a:p>
            <a:pPr lvl="1"/>
            <a:r>
              <a:rPr lang="en-US" sz="2800" dirty="0">
                <a:solidFill>
                  <a:schemeClr val="tx2"/>
                </a:solidFill>
              </a:rPr>
              <a:t>Life-saving messages a priority</a:t>
            </a:r>
          </a:p>
          <a:p>
            <a:pPr lvl="1"/>
            <a:r>
              <a:rPr lang="en-US" sz="2800" dirty="0">
                <a:solidFill>
                  <a:schemeClr val="tx2"/>
                </a:solidFill>
              </a:rPr>
              <a:t>Emergency response with a development vision</a:t>
            </a:r>
          </a:p>
          <a:p>
            <a:pPr lvl="1"/>
            <a:r>
              <a:rPr lang="en-US" sz="2800" dirty="0">
                <a:solidFill>
                  <a:schemeClr val="tx2"/>
                </a:solidFill>
              </a:rPr>
              <a:t>Do no harm</a:t>
            </a:r>
          </a:p>
          <a:p>
            <a:pPr lvl="1"/>
            <a:r>
              <a:rPr lang="en-US" sz="2800" dirty="0">
                <a:solidFill>
                  <a:schemeClr val="tx2"/>
                </a:solidFill>
              </a:rPr>
              <a:t>Build back better </a:t>
            </a:r>
            <a:br>
              <a:rPr lang="en-US" sz="3600" dirty="0">
                <a:solidFill>
                  <a:schemeClr val="tx2"/>
                </a:solidFill>
              </a:rPr>
            </a:br>
            <a:endParaRPr lang="en-US" sz="3600" dirty="0">
              <a:solidFill>
                <a:schemeClr val="tx2"/>
              </a:solidFill>
            </a:endParaRPr>
          </a:p>
        </p:txBody>
      </p:sp>
      <p:pic>
        <p:nvPicPr>
          <p:cNvPr id="5" name="Picture 4" descr="A picture containing indoor, desk, computer, table&#10;&#10;Description automatically generated">
            <a:extLst>
              <a:ext uri="{FF2B5EF4-FFF2-40B4-BE49-F238E27FC236}">
                <a16:creationId xmlns:a16="http://schemas.microsoft.com/office/drawing/2014/main" id="{88A9800B-9C8E-2C4C-8345-84EDC4CE29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32" y="1826028"/>
            <a:ext cx="6095999" cy="3045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4283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BCDD28F-65FA-0B47-8B55-26A72998EDCC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76200">
            <a:solidFill>
              <a:srgbClr val="009CA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dirty="0"/>
              <a:t>needs and gaps in low- &amp; middle-income countries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77DD3F2-B1DB-8942-BA0B-16EEBBEEA6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Mary Burns, Senior Learning Technologist, Education Development Center</a:t>
            </a:r>
          </a:p>
        </p:txBody>
      </p:sp>
    </p:spTree>
    <p:extLst>
      <p:ext uri="{BB962C8B-B14F-4D97-AF65-F5344CB8AC3E}">
        <p14:creationId xmlns:p14="http://schemas.microsoft.com/office/powerpoint/2010/main" val="32012193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62446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49D0EE-DE7F-324B-A84C-F36708423C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A3C4E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A3C4E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612648" y="6519672"/>
            <a:ext cx="6150102" cy="338328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2A3C4E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Community of Practice Scaling Up: Mary Burns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970293" y="627797"/>
            <a:ext cx="35511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7AF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What’s happening with distance education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7AF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Issues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7AF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Moving forward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7AF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(Organized by Themes)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691661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7AFD5"/>
                </a:solidFill>
              </a:rPr>
              <a:t>Theme 1: Most countries have turned to “online learning”…well, that’s the plan anyway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49D0EE-DE7F-324B-A84C-F36708423C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A3C4E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A3C4E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2A3C4E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Community of Practice Scaling Up: Mary Burns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85812" y="4152939"/>
            <a:ext cx="766105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C25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United States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C25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~13,000 school districts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C25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~100,000 public schools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C25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47 states closed school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C25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54 million out-of-school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960" y="1561808"/>
            <a:ext cx="4391995" cy="229024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960" y="3994028"/>
            <a:ext cx="4391995" cy="229514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00" y="1836221"/>
            <a:ext cx="2950575" cy="20158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93625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9448800" y="6519672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49D0EE-DE7F-324B-A84C-F36708423C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A3C4E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A3C4E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44709" y="2951760"/>
            <a:ext cx="3581381" cy="1380398"/>
          </a:xfrm>
        </p:spPr>
        <p:txBody>
          <a:bodyPr/>
          <a:lstStyle/>
          <a:p>
            <a:r>
              <a:rPr lang="en-US" sz="3600" dirty="0">
                <a:solidFill>
                  <a:srgbClr val="37AF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Theme 2: There’s a lot of “definitional variability”</a:t>
            </a:r>
          </a:p>
        </p:txBody>
      </p:sp>
      <p:graphicFrame>
        <p:nvGraphicFramePr>
          <p:cNvPr id="2" name="Diagram 1"/>
          <p:cNvGraphicFramePr/>
          <p:nvPr/>
        </p:nvGraphicFramePr>
        <p:xfrm>
          <a:off x="2503356" y="0"/>
          <a:ext cx="9688643" cy="6519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8726773" y="4932132"/>
            <a:ext cx="30879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C25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Full instructional delivery, support, assessment, monitoring via LMS/Google Classrooms</a:t>
            </a: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7225259" y="5891134"/>
            <a:ext cx="1501514" cy="2248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A3C4E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Community of Practice Scaling Up: Mary Burns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2A3C4E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8184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7AFD5"/>
                </a:solidFill>
              </a:rPr>
              <a:t>Brazil</a:t>
            </a: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A3C4E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Community of Practice Scaling Up: Mary Burns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2A3C4E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9448800" y="6519672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49D0EE-DE7F-324B-A84C-F36708423C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A3C4E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A3C4E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2648" y="1428434"/>
            <a:ext cx="336026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C25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~5,570 municipalities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C25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26 states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C25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Education carried out by states and municipalities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9" name="Chart 8"/>
          <p:cNvGraphicFramePr>
            <a:graphicFrameLocks/>
          </p:cNvGraphicFramePr>
          <p:nvPr/>
        </p:nvGraphicFramePr>
        <p:xfrm>
          <a:off x="4234543" y="283029"/>
          <a:ext cx="6861087" cy="5694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0602651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A3C4E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Community of Practice Scaling Up: Mary Burns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2A3C4E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9448800" y="6519672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49D0EE-DE7F-324B-A84C-F36708423C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A3C4E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A3C4E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22" y="267413"/>
            <a:ext cx="9206263" cy="541005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72910" y="5950424"/>
            <a:ext cx="2168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C25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N=12 states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81942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7AFD5"/>
                </a:solidFill>
              </a:rPr>
              <a:t>Theme 3: Online learning alone can’t do it. It needs help from some old friends….</a:t>
            </a: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A3C4E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Community of Practice Scaling Up: Mary Burns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2A3C4E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9448800" y="6519672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49D0EE-DE7F-324B-A84C-F36708423C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A3C4E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A3C4E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2648" y="5011232"/>
            <a:ext cx="9972237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7AF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Peru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C25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Launched online program-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C25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Aprendo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C25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C25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C25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Casa (89% households have Internet access)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C25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10% of rural households have Internet access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C25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35% of teachers have home Internet/technology access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" y="1671723"/>
            <a:ext cx="9245727" cy="32328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10671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07FC31-2BCF-4C43-BEDF-497547288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2100"/>
            <a:ext cx="10515600" cy="4686300"/>
          </a:xfrm>
        </p:spPr>
        <p:txBody>
          <a:bodyPr>
            <a:normAutofit lnSpcReduction="10000"/>
          </a:bodyPr>
          <a:lstStyle/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en-US" sz="3600" dirty="0">
                <a:solidFill>
                  <a:schemeClr val="tx2"/>
                </a:solidFill>
                <a:latin typeface="+mn-lt"/>
              </a:rPr>
              <a:t>Welcome, purpose, introductions</a:t>
            </a:r>
          </a:p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en-US" sz="3600" dirty="0">
                <a:solidFill>
                  <a:schemeClr val="tx2"/>
                </a:solidFill>
                <a:latin typeface="+mn-lt"/>
              </a:rPr>
              <a:t>Quick overview of implications of COVID-19 crisis on children’s education and well-being</a:t>
            </a:r>
          </a:p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en-US" sz="3600" dirty="0">
                <a:solidFill>
                  <a:schemeClr val="tx2"/>
                </a:solidFill>
                <a:latin typeface="+mn-lt"/>
              </a:rPr>
              <a:t>Lessons from humanitarian sector</a:t>
            </a:r>
          </a:p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en-US" sz="3600" dirty="0">
                <a:solidFill>
                  <a:schemeClr val="tx2"/>
                </a:solidFill>
                <a:latin typeface="+mn-lt"/>
              </a:rPr>
              <a:t>Immediate needs and gaps &amp; potential WG role</a:t>
            </a:r>
          </a:p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en-US" sz="3600" dirty="0">
                <a:solidFill>
                  <a:schemeClr val="tx2"/>
                </a:solidFill>
                <a:latin typeface="+mn-lt"/>
              </a:rPr>
              <a:t>Medium- and long-term needs &amp; potential WG role</a:t>
            </a:r>
          </a:p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en-US" sz="3600" dirty="0">
                <a:solidFill>
                  <a:schemeClr val="tx2"/>
                </a:solidFill>
                <a:latin typeface="+mn-lt"/>
              </a:rPr>
              <a:t>Wrap up &amp; next steps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F62E65-A6C2-FD47-BCB3-434E644B1358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38100">
            <a:solidFill>
              <a:schemeClr val="bg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3600" dirty="0">
                <a:solidFill>
                  <a:schemeClr val="tx2"/>
                </a:solidFill>
                <a:latin typeface="+mj-lt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3151954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7AFD5"/>
                </a:solidFill>
              </a:rPr>
              <a:t>TV: It’s </a:t>
            </a:r>
            <a:r>
              <a:rPr lang="en-US" dirty="0" err="1">
                <a:solidFill>
                  <a:srgbClr val="37AFD5"/>
                </a:solidFill>
              </a:rPr>
              <a:t>baaack</a:t>
            </a:r>
            <a:r>
              <a:rPr lang="en-US" dirty="0">
                <a:solidFill>
                  <a:srgbClr val="37AFD5"/>
                </a:solidFill>
              </a:rPr>
              <a:t>….and it’s not just for Netflix anymore</a:t>
            </a: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A3C4E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Community of Practice Scaling Up: Mary Burns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2A3C4E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9448800" y="6519672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49D0EE-DE7F-324B-A84C-F36708423C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A3C4E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A3C4E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2648" y="1617310"/>
            <a:ext cx="261401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C2532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75% of the world’s population has access to TV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C2532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All 50 US states are broadcasting educational TV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C2532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France, Australia, China, Canada, South Africa, Botswana, Ecuador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C2532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State-owned, community, subscription and educational TV channels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922" y="1570772"/>
            <a:ext cx="5911897" cy="35471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855" y="1219200"/>
            <a:ext cx="8412593" cy="47320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0661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>
                <a:latin typeface="+mj-lt"/>
                <a:ea typeface="+mj-ea"/>
                <a:cs typeface="+mj-cs"/>
              </a:rPr>
              <a:t>90%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 descr="A group of people standing next to a child&#10;&#10;Description automatically generated">
            <a:extLst>
              <a:ext uri="{FF2B5EF4-FFF2-40B4-BE49-F238E27FC236}">
                <a16:creationId xmlns:a16="http://schemas.microsoft.com/office/drawing/2014/main" id="{B7AEB08D-7125-564D-8E5B-86E0744BA0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095" b="2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464612" y="6199631"/>
            <a:ext cx="4087304" cy="3657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Community of Practice Scaling Up: Mary Burns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CB3ECD-8153-0E4F-B3B6-36F4643590DB}"/>
              </a:ext>
            </a:extLst>
          </p:cNvPr>
          <p:cNvSpPr/>
          <p:nvPr/>
        </p:nvSpPr>
        <p:spPr>
          <a:xfrm>
            <a:off x="0" y="6519672"/>
            <a:ext cx="12192000" cy="347472"/>
          </a:xfrm>
          <a:prstGeom prst="rect">
            <a:avLst/>
          </a:prstGeom>
          <a:solidFill>
            <a:srgbClr val="1C2532">
              <a:lumMod val="90000"/>
              <a:lumOff val="1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51CCF5F6-3628-0342-BE83-D96EE3402250}"/>
              </a:ext>
            </a:extLst>
          </p:cNvPr>
          <p:cNvSpPr txBox="1">
            <a:spLocks/>
          </p:cNvSpPr>
          <p:nvPr/>
        </p:nvSpPr>
        <p:spPr>
          <a:xfrm>
            <a:off x="8778240" y="651756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49D0EE-DE7F-324B-A84C-F36708423CDB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2A3C4E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2A3C4E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14441D36-C55B-0643-9864-45C15A2C8E97}"/>
              </a:ext>
            </a:extLst>
          </p:cNvPr>
          <p:cNvSpPr txBox="1">
            <a:spLocks/>
          </p:cNvSpPr>
          <p:nvPr/>
        </p:nvSpPr>
        <p:spPr>
          <a:xfrm>
            <a:off x="612648" y="6519672"/>
            <a:ext cx="6150102" cy="33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2A3C4E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Learning at Home in Times of Crisis Using Radio |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2A3C4E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edc.org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2A3C4E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82768E-2723-9345-82BA-0EE4E1BA947F}"/>
              </a:ext>
            </a:extLst>
          </p:cNvPr>
          <p:cNvSpPr/>
          <p:nvPr/>
        </p:nvSpPr>
        <p:spPr>
          <a:xfrm>
            <a:off x="7215488" y="940680"/>
            <a:ext cx="4363864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7AF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Radio: “Old” is the new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7AF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new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7AF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37AFD5"/>
              </a:solidFill>
              <a:effectLst/>
              <a:uLnTx/>
              <a:uFillTx/>
              <a:latin typeface="Calibri Light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C25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80-90% of SSA households have access to radio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C25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Massive reach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37AFD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37AFD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C25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Broadcast radio, radio dramas, Interactive Radio Instruction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37AFD5"/>
              </a:solidFill>
              <a:effectLst/>
              <a:uLnTx/>
              <a:uFillTx/>
              <a:latin typeface="Calibri Light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7AFD5"/>
              </a:solidFill>
              <a:effectLst/>
              <a:uLnTx/>
              <a:uFillTx/>
              <a:latin typeface="Calibri Light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49D0EE-DE7F-324B-A84C-F36708423C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2F2F2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2F2F2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74342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Freeform 5"/>
          <p:cNvSpPr>
            <a:spLocks/>
          </p:cNvSpPr>
          <p:nvPr/>
        </p:nvSpPr>
        <p:spPr bwMode="auto">
          <a:xfrm>
            <a:off x="7114601" y="4524171"/>
            <a:ext cx="242621" cy="447877"/>
          </a:xfrm>
          <a:custGeom>
            <a:avLst/>
            <a:gdLst>
              <a:gd name="T0" fmla="*/ 38 w 48"/>
              <a:gd name="T1" fmla="*/ 0 h 90"/>
              <a:gd name="T2" fmla="*/ 37 w 48"/>
              <a:gd name="T3" fmla="*/ 7 h 90"/>
              <a:gd name="T4" fmla="*/ 21 w 48"/>
              <a:gd name="T5" fmla="*/ 22 h 90"/>
              <a:gd name="T6" fmla="*/ 6 w 48"/>
              <a:gd name="T7" fmla="*/ 36 h 90"/>
              <a:gd name="T8" fmla="*/ 9 w 48"/>
              <a:gd name="T9" fmla="*/ 48 h 90"/>
              <a:gd name="T10" fmla="*/ 5 w 48"/>
              <a:gd name="T11" fmla="*/ 58 h 90"/>
              <a:gd name="T12" fmla="*/ 0 w 48"/>
              <a:gd name="T13" fmla="*/ 63 h 90"/>
              <a:gd name="T14" fmla="*/ 3 w 48"/>
              <a:gd name="T15" fmla="*/ 72 h 90"/>
              <a:gd name="T16" fmla="*/ 3 w 48"/>
              <a:gd name="T17" fmla="*/ 78 h 90"/>
              <a:gd name="T18" fmla="*/ 13 w 48"/>
              <a:gd name="T19" fmla="*/ 90 h 90"/>
              <a:gd name="T20" fmla="*/ 33 w 48"/>
              <a:gd name="T21" fmla="*/ 65 h 90"/>
              <a:gd name="T22" fmla="*/ 44 w 48"/>
              <a:gd name="T23" fmla="*/ 24 h 90"/>
              <a:gd name="T24" fmla="*/ 48 w 48"/>
              <a:gd name="T25" fmla="*/ 25 h 90"/>
              <a:gd name="T26" fmla="*/ 48 w 48"/>
              <a:gd name="T27" fmla="*/ 22 h 90"/>
              <a:gd name="T28" fmla="*/ 38 w 48"/>
              <a:gd name="T29" fmla="*/ 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48" h="90">
                <a:moveTo>
                  <a:pt x="38" y="0"/>
                </a:moveTo>
                <a:cubicBezTo>
                  <a:pt x="37" y="2"/>
                  <a:pt x="38" y="6"/>
                  <a:pt x="37" y="7"/>
                </a:cubicBezTo>
                <a:cubicBezTo>
                  <a:pt x="33" y="10"/>
                  <a:pt x="26" y="19"/>
                  <a:pt x="21" y="22"/>
                </a:cubicBezTo>
                <a:cubicBezTo>
                  <a:pt x="14" y="26"/>
                  <a:pt x="6" y="25"/>
                  <a:pt x="6" y="36"/>
                </a:cubicBezTo>
                <a:cubicBezTo>
                  <a:pt x="6" y="40"/>
                  <a:pt x="9" y="46"/>
                  <a:pt x="9" y="48"/>
                </a:cubicBezTo>
                <a:cubicBezTo>
                  <a:pt x="9" y="49"/>
                  <a:pt x="5" y="58"/>
                  <a:pt x="5" y="58"/>
                </a:cubicBezTo>
                <a:cubicBezTo>
                  <a:pt x="4" y="58"/>
                  <a:pt x="0" y="62"/>
                  <a:pt x="0" y="63"/>
                </a:cubicBezTo>
                <a:cubicBezTo>
                  <a:pt x="0" y="66"/>
                  <a:pt x="0" y="70"/>
                  <a:pt x="3" y="72"/>
                </a:cubicBezTo>
                <a:cubicBezTo>
                  <a:pt x="3" y="73"/>
                  <a:pt x="3" y="75"/>
                  <a:pt x="3" y="78"/>
                </a:cubicBezTo>
                <a:cubicBezTo>
                  <a:pt x="3" y="83"/>
                  <a:pt x="8" y="90"/>
                  <a:pt x="13" y="90"/>
                </a:cubicBezTo>
                <a:cubicBezTo>
                  <a:pt x="27" y="90"/>
                  <a:pt x="29" y="75"/>
                  <a:pt x="33" y="65"/>
                </a:cubicBezTo>
                <a:cubicBezTo>
                  <a:pt x="38" y="52"/>
                  <a:pt x="44" y="40"/>
                  <a:pt x="44" y="24"/>
                </a:cubicBezTo>
                <a:cubicBezTo>
                  <a:pt x="44" y="24"/>
                  <a:pt x="48" y="25"/>
                  <a:pt x="48" y="25"/>
                </a:cubicBezTo>
                <a:cubicBezTo>
                  <a:pt x="48" y="22"/>
                  <a:pt x="48" y="22"/>
                  <a:pt x="48" y="22"/>
                </a:cubicBezTo>
                <a:cubicBezTo>
                  <a:pt x="44" y="16"/>
                  <a:pt x="46" y="1"/>
                  <a:pt x="38" y="0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1" name="Freeform 6"/>
          <p:cNvSpPr>
            <a:spLocks/>
          </p:cNvSpPr>
          <p:nvPr/>
        </p:nvSpPr>
        <p:spPr bwMode="auto">
          <a:xfrm>
            <a:off x="8312678" y="3807144"/>
            <a:ext cx="66560" cy="124060"/>
          </a:xfrm>
          <a:custGeom>
            <a:avLst/>
            <a:gdLst>
              <a:gd name="T0" fmla="*/ 0 w 13"/>
              <a:gd name="T1" fmla="*/ 19 h 25"/>
              <a:gd name="T2" fmla="*/ 6 w 13"/>
              <a:gd name="T3" fmla="*/ 25 h 25"/>
              <a:gd name="T4" fmla="*/ 13 w 13"/>
              <a:gd name="T5" fmla="*/ 16 h 25"/>
              <a:gd name="T6" fmla="*/ 3 w 13"/>
              <a:gd name="T7" fmla="*/ 0 h 25"/>
              <a:gd name="T8" fmla="*/ 0 w 13"/>
              <a:gd name="T9" fmla="*/ 19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" h="25">
                <a:moveTo>
                  <a:pt x="0" y="19"/>
                </a:moveTo>
                <a:cubicBezTo>
                  <a:pt x="0" y="22"/>
                  <a:pt x="3" y="25"/>
                  <a:pt x="6" y="25"/>
                </a:cubicBezTo>
                <a:cubicBezTo>
                  <a:pt x="10" y="25"/>
                  <a:pt x="13" y="20"/>
                  <a:pt x="13" y="16"/>
                </a:cubicBezTo>
                <a:cubicBezTo>
                  <a:pt x="13" y="8"/>
                  <a:pt x="7" y="6"/>
                  <a:pt x="3" y="0"/>
                </a:cubicBezTo>
                <a:cubicBezTo>
                  <a:pt x="3" y="7"/>
                  <a:pt x="0" y="12"/>
                  <a:pt x="0" y="19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2" name="Freeform 7"/>
          <p:cNvSpPr>
            <a:spLocks/>
          </p:cNvSpPr>
          <p:nvPr/>
        </p:nvSpPr>
        <p:spPr bwMode="auto">
          <a:xfrm>
            <a:off x="8821538" y="3945923"/>
            <a:ext cx="343534" cy="363769"/>
          </a:xfrm>
          <a:custGeom>
            <a:avLst/>
            <a:gdLst>
              <a:gd name="T0" fmla="*/ 68 w 68"/>
              <a:gd name="T1" fmla="*/ 63 h 73"/>
              <a:gd name="T2" fmla="*/ 68 w 68"/>
              <a:gd name="T3" fmla="*/ 53 h 73"/>
              <a:gd name="T4" fmla="*/ 64 w 68"/>
              <a:gd name="T5" fmla="*/ 49 h 73"/>
              <a:gd name="T6" fmla="*/ 59 w 68"/>
              <a:gd name="T7" fmla="*/ 41 h 73"/>
              <a:gd name="T8" fmla="*/ 55 w 68"/>
              <a:gd name="T9" fmla="*/ 37 h 73"/>
              <a:gd name="T10" fmla="*/ 56 w 68"/>
              <a:gd name="T11" fmla="*/ 34 h 73"/>
              <a:gd name="T12" fmla="*/ 54 w 68"/>
              <a:gd name="T13" fmla="*/ 32 h 73"/>
              <a:gd name="T14" fmla="*/ 53 w 68"/>
              <a:gd name="T15" fmla="*/ 32 h 73"/>
              <a:gd name="T16" fmla="*/ 53 w 68"/>
              <a:gd name="T17" fmla="*/ 31 h 73"/>
              <a:gd name="T18" fmla="*/ 46 w 68"/>
              <a:gd name="T19" fmla="*/ 26 h 73"/>
              <a:gd name="T20" fmla="*/ 33 w 68"/>
              <a:gd name="T21" fmla="*/ 16 h 73"/>
              <a:gd name="T22" fmla="*/ 25 w 68"/>
              <a:gd name="T23" fmla="*/ 10 h 73"/>
              <a:gd name="T24" fmla="*/ 23 w 68"/>
              <a:gd name="T25" fmla="*/ 9 h 73"/>
              <a:gd name="T26" fmla="*/ 15 w 68"/>
              <a:gd name="T27" fmla="*/ 0 h 73"/>
              <a:gd name="T28" fmla="*/ 7 w 68"/>
              <a:gd name="T29" fmla="*/ 0 h 73"/>
              <a:gd name="T30" fmla="*/ 3 w 68"/>
              <a:gd name="T31" fmla="*/ 0 h 73"/>
              <a:gd name="T32" fmla="*/ 0 w 68"/>
              <a:gd name="T33" fmla="*/ 0 h 73"/>
              <a:gd name="T34" fmla="*/ 0 w 68"/>
              <a:gd name="T35" fmla="*/ 0 h 73"/>
              <a:gd name="T36" fmla="*/ 7 w 68"/>
              <a:gd name="T37" fmla="*/ 10 h 73"/>
              <a:gd name="T38" fmla="*/ 12 w 68"/>
              <a:gd name="T39" fmla="*/ 12 h 73"/>
              <a:gd name="T40" fmla="*/ 16 w 68"/>
              <a:gd name="T41" fmla="*/ 18 h 73"/>
              <a:gd name="T42" fmla="*/ 24 w 68"/>
              <a:gd name="T43" fmla="*/ 26 h 73"/>
              <a:gd name="T44" fmla="*/ 27 w 68"/>
              <a:gd name="T45" fmla="*/ 34 h 73"/>
              <a:gd name="T46" fmla="*/ 31 w 68"/>
              <a:gd name="T47" fmla="*/ 35 h 73"/>
              <a:gd name="T48" fmla="*/ 32 w 68"/>
              <a:gd name="T49" fmla="*/ 37 h 73"/>
              <a:gd name="T50" fmla="*/ 36 w 68"/>
              <a:gd name="T51" fmla="*/ 43 h 73"/>
              <a:gd name="T52" fmla="*/ 44 w 68"/>
              <a:gd name="T53" fmla="*/ 56 h 73"/>
              <a:gd name="T54" fmla="*/ 57 w 68"/>
              <a:gd name="T55" fmla="*/ 67 h 73"/>
              <a:gd name="T56" fmla="*/ 62 w 68"/>
              <a:gd name="T57" fmla="*/ 73 h 73"/>
              <a:gd name="T58" fmla="*/ 68 w 68"/>
              <a:gd name="T59" fmla="*/ 70 h 73"/>
              <a:gd name="T60" fmla="*/ 68 w 68"/>
              <a:gd name="T61" fmla="*/ 63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68" h="73">
                <a:moveTo>
                  <a:pt x="68" y="63"/>
                </a:moveTo>
                <a:cubicBezTo>
                  <a:pt x="68" y="58"/>
                  <a:pt x="68" y="56"/>
                  <a:pt x="68" y="53"/>
                </a:cubicBezTo>
                <a:cubicBezTo>
                  <a:pt x="68" y="51"/>
                  <a:pt x="66" y="51"/>
                  <a:pt x="64" y="49"/>
                </a:cubicBezTo>
                <a:cubicBezTo>
                  <a:pt x="62" y="47"/>
                  <a:pt x="59" y="45"/>
                  <a:pt x="59" y="41"/>
                </a:cubicBezTo>
                <a:cubicBezTo>
                  <a:pt x="57" y="41"/>
                  <a:pt x="55" y="40"/>
                  <a:pt x="55" y="37"/>
                </a:cubicBezTo>
                <a:cubicBezTo>
                  <a:pt x="56" y="34"/>
                  <a:pt x="56" y="34"/>
                  <a:pt x="56" y="34"/>
                </a:cubicBezTo>
                <a:cubicBezTo>
                  <a:pt x="56" y="33"/>
                  <a:pt x="55" y="32"/>
                  <a:pt x="54" y="32"/>
                </a:cubicBezTo>
                <a:cubicBezTo>
                  <a:pt x="54" y="32"/>
                  <a:pt x="53" y="32"/>
                  <a:pt x="53" y="32"/>
                </a:cubicBezTo>
                <a:cubicBezTo>
                  <a:pt x="53" y="32"/>
                  <a:pt x="53" y="31"/>
                  <a:pt x="53" y="31"/>
                </a:cubicBezTo>
                <a:cubicBezTo>
                  <a:pt x="53" y="28"/>
                  <a:pt x="49" y="27"/>
                  <a:pt x="46" y="26"/>
                </a:cubicBezTo>
                <a:cubicBezTo>
                  <a:pt x="39" y="24"/>
                  <a:pt x="37" y="21"/>
                  <a:pt x="33" y="16"/>
                </a:cubicBezTo>
                <a:cubicBezTo>
                  <a:pt x="30" y="14"/>
                  <a:pt x="29" y="11"/>
                  <a:pt x="25" y="10"/>
                </a:cubicBezTo>
                <a:cubicBezTo>
                  <a:pt x="24" y="10"/>
                  <a:pt x="23" y="10"/>
                  <a:pt x="23" y="9"/>
                </a:cubicBezTo>
                <a:cubicBezTo>
                  <a:pt x="21" y="5"/>
                  <a:pt x="19" y="4"/>
                  <a:pt x="15" y="0"/>
                </a:cubicBezTo>
                <a:cubicBezTo>
                  <a:pt x="7" y="0"/>
                  <a:pt x="7" y="0"/>
                  <a:pt x="7" y="0"/>
                </a:cubicBezTo>
                <a:cubicBezTo>
                  <a:pt x="5" y="0"/>
                  <a:pt x="5" y="0"/>
                  <a:pt x="3" y="0"/>
                </a:cubicBezTo>
                <a:cubicBezTo>
                  <a:pt x="2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3"/>
                  <a:pt x="5" y="9"/>
                  <a:pt x="7" y="10"/>
                </a:cubicBezTo>
                <a:cubicBezTo>
                  <a:pt x="9" y="10"/>
                  <a:pt x="11" y="10"/>
                  <a:pt x="12" y="12"/>
                </a:cubicBezTo>
                <a:cubicBezTo>
                  <a:pt x="14" y="14"/>
                  <a:pt x="14" y="16"/>
                  <a:pt x="16" y="18"/>
                </a:cubicBezTo>
                <a:cubicBezTo>
                  <a:pt x="17" y="22"/>
                  <a:pt x="23" y="21"/>
                  <a:pt x="24" y="26"/>
                </a:cubicBezTo>
                <a:cubicBezTo>
                  <a:pt x="25" y="28"/>
                  <a:pt x="26" y="33"/>
                  <a:pt x="27" y="34"/>
                </a:cubicBezTo>
                <a:cubicBezTo>
                  <a:pt x="28" y="34"/>
                  <a:pt x="31" y="34"/>
                  <a:pt x="31" y="35"/>
                </a:cubicBezTo>
                <a:cubicBezTo>
                  <a:pt x="31" y="36"/>
                  <a:pt x="31" y="37"/>
                  <a:pt x="32" y="37"/>
                </a:cubicBezTo>
                <a:cubicBezTo>
                  <a:pt x="32" y="37"/>
                  <a:pt x="35" y="41"/>
                  <a:pt x="36" y="43"/>
                </a:cubicBezTo>
                <a:cubicBezTo>
                  <a:pt x="38" y="48"/>
                  <a:pt x="40" y="52"/>
                  <a:pt x="44" y="56"/>
                </a:cubicBezTo>
                <a:cubicBezTo>
                  <a:pt x="49" y="60"/>
                  <a:pt x="53" y="62"/>
                  <a:pt x="57" y="67"/>
                </a:cubicBezTo>
                <a:cubicBezTo>
                  <a:pt x="57" y="67"/>
                  <a:pt x="61" y="73"/>
                  <a:pt x="62" y="73"/>
                </a:cubicBezTo>
                <a:cubicBezTo>
                  <a:pt x="64" y="73"/>
                  <a:pt x="68" y="72"/>
                  <a:pt x="68" y="70"/>
                </a:cubicBezTo>
                <a:cubicBezTo>
                  <a:pt x="68" y="67"/>
                  <a:pt x="68" y="64"/>
                  <a:pt x="68" y="63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3" name="Freeform 8"/>
          <p:cNvSpPr>
            <a:spLocks/>
          </p:cNvSpPr>
          <p:nvPr/>
        </p:nvSpPr>
        <p:spPr bwMode="auto">
          <a:xfrm>
            <a:off x="9276724" y="3891253"/>
            <a:ext cx="330653" cy="363769"/>
          </a:xfrm>
          <a:custGeom>
            <a:avLst/>
            <a:gdLst>
              <a:gd name="T0" fmla="*/ 0 w 65"/>
              <a:gd name="T1" fmla="*/ 41 h 73"/>
              <a:gd name="T2" fmla="*/ 3 w 65"/>
              <a:gd name="T3" fmla="*/ 50 h 73"/>
              <a:gd name="T4" fmla="*/ 6 w 65"/>
              <a:gd name="T5" fmla="*/ 52 h 73"/>
              <a:gd name="T6" fmla="*/ 6 w 65"/>
              <a:gd name="T7" fmla="*/ 53 h 73"/>
              <a:gd name="T8" fmla="*/ 13 w 65"/>
              <a:gd name="T9" fmla="*/ 65 h 73"/>
              <a:gd name="T10" fmla="*/ 18 w 65"/>
              <a:gd name="T11" fmla="*/ 64 h 73"/>
              <a:gd name="T12" fmla="*/ 19 w 65"/>
              <a:gd name="T13" fmla="*/ 67 h 73"/>
              <a:gd name="T14" fmla="*/ 20 w 65"/>
              <a:gd name="T15" fmla="*/ 69 h 73"/>
              <a:gd name="T16" fmla="*/ 26 w 65"/>
              <a:gd name="T17" fmla="*/ 66 h 73"/>
              <a:gd name="T18" fmla="*/ 36 w 65"/>
              <a:gd name="T19" fmla="*/ 70 h 73"/>
              <a:gd name="T20" fmla="*/ 39 w 65"/>
              <a:gd name="T21" fmla="*/ 73 h 73"/>
              <a:gd name="T22" fmla="*/ 46 w 65"/>
              <a:gd name="T23" fmla="*/ 69 h 73"/>
              <a:gd name="T24" fmla="*/ 49 w 65"/>
              <a:gd name="T25" fmla="*/ 62 h 73"/>
              <a:gd name="T26" fmla="*/ 48 w 65"/>
              <a:gd name="T27" fmla="*/ 58 h 73"/>
              <a:gd name="T28" fmla="*/ 53 w 65"/>
              <a:gd name="T29" fmla="*/ 53 h 73"/>
              <a:gd name="T30" fmla="*/ 56 w 65"/>
              <a:gd name="T31" fmla="*/ 43 h 73"/>
              <a:gd name="T32" fmla="*/ 57 w 65"/>
              <a:gd name="T33" fmla="*/ 41 h 73"/>
              <a:gd name="T34" fmla="*/ 59 w 65"/>
              <a:gd name="T35" fmla="*/ 40 h 73"/>
              <a:gd name="T36" fmla="*/ 64 w 65"/>
              <a:gd name="T37" fmla="*/ 38 h 73"/>
              <a:gd name="T38" fmla="*/ 54 w 65"/>
              <a:gd name="T39" fmla="*/ 23 h 73"/>
              <a:gd name="T40" fmla="*/ 55 w 65"/>
              <a:gd name="T41" fmla="*/ 22 h 73"/>
              <a:gd name="T42" fmla="*/ 54 w 65"/>
              <a:gd name="T43" fmla="*/ 20 h 73"/>
              <a:gd name="T44" fmla="*/ 61 w 65"/>
              <a:gd name="T45" fmla="*/ 16 h 73"/>
              <a:gd name="T46" fmla="*/ 60 w 65"/>
              <a:gd name="T47" fmla="*/ 15 h 73"/>
              <a:gd name="T48" fmla="*/ 65 w 65"/>
              <a:gd name="T49" fmla="*/ 13 h 73"/>
              <a:gd name="T50" fmla="*/ 56 w 65"/>
              <a:gd name="T51" fmla="*/ 6 h 73"/>
              <a:gd name="T52" fmla="*/ 52 w 65"/>
              <a:gd name="T53" fmla="*/ 0 h 73"/>
              <a:gd name="T54" fmla="*/ 42 w 65"/>
              <a:gd name="T55" fmla="*/ 13 h 73"/>
              <a:gd name="T56" fmla="*/ 34 w 65"/>
              <a:gd name="T57" fmla="*/ 15 h 73"/>
              <a:gd name="T58" fmla="*/ 32 w 65"/>
              <a:gd name="T59" fmla="*/ 17 h 73"/>
              <a:gd name="T60" fmla="*/ 30 w 65"/>
              <a:gd name="T61" fmla="*/ 19 h 73"/>
              <a:gd name="T62" fmla="*/ 28 w 65"/>
              <a:gd name="T63" fmla="*/ 21 h 73"/>
              <a:gd name="T64" fmla="*/ 23 w 65"/>
              <a:gd name="T65" fmla="*/ 26 h 73"/>
              <a:gd name="T66" fmla="*/ 17 w 65"/>
              <a:gd name="T67" fmla="*/ 28 h 73"/>
              <a:gd name="T68" fmla="*/ 7 w 65"/>
              <a:gd name="T69" fmla="*/ 38 h 73"/>
              <a:gd name="T70" fmla="*/ 0 w 65"/>
              <a:gd name="T71" fmla="*/ 41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65" h="73">
                <a:moveTo>
                  <a:pt x="0" y="41"/>
                </a:moveTo>
                <a:cubicBezTo>
                  <a:pt x="0" y="42"/>
                  <a:pt x="2" y="50"/>
                  <a:pt x="3" y="50"/>
                </a:cubicBezTo>
                <a:cubicBezTo>
                  <a:pt x="4" y="50"/>
                  <a:pt x="5" y="50"/>
                  <a:pt x="6" y="52"/>
                </a:cubicBezTo>
                <a:cubicBezTo>
                  <a:pt x="6" y="52"/>
                  <a:pt x="6" y="52"/>
                  <a:pt x="6" y="53"/>
                </a:cubicBezTo>
                <a:cubicBezTo>
                  <a:pt x="9" y="57"/>
                  <a:pt x="5" y="65"/>
                  <a:pt x="13" y="65"/>
                </a:cubicBezTo>
                <a:cubicBezTo>
                  <a:pt x="15" y="65"/>
                  <a:pt x="16" y="64"/>
                  <a:pt x="18" y="64"/>
                </a:cubicBezTo>
                <a:cubicBezTo>
                  <a:pt x="18" y="65"/>
                  <a:pt x="18" y="67"/>
                  <a:pt x="19" y="67"/>
                </a:cubicBezTo>
                <a:cubicBezTo>
                  <a:pt x="19" y="67"/>
                  <a:pt x="20" y="69"/>
                  <a:pt x="20" y="69"/>
                </a:cubicBezTo>
                <a:cubicBezTo>
                  <a:pt x="23" y="69"/>
                  <a:pt x="24" y="66"/>
                  <a:pt x="26" y="66"/>
                </a:cubicBezTo>
                <a:cubicBezTo>
                  <a:pt x="30" y="66"/>
                  <a:pt x="32" y="69"/>
                  <a:pt x="36" y="70"/>
                </a:cubicBezTo>
                <a:cubicBezTo>
                  <a:pt x="36" y="71"/>
                  <a:pt x="37" y="73"/>
                  <a:pt x="39" y="73"/>
                </a:cubicBezTo>
                <a:cubicBezTo>
                  <a:pt x="42" y="73"/>
                  <a:pt x="42" y="70"/>
                  <a:pt x="46" y="69"/>
                </a:cubicBezTo>
                <a:cubicBezTo>
                  <a:pt x="46" y="67"/>
                  <a:pt x="49" y="63"/>
                  <a:pt x="49" y="62"/>
                </a:cubicBezTo>
                <a:cubicBezTo>
                  <a:pt x="49" y="60"/>
                  <a:pt x="48" y="60"/>
                  <a:pt x="48" y="58"/>
                </a:cubicBezTo>
                <a:cubicBezTo>
                  <a:pt x="48" y="57"/>
                  <a:pt x="50" y="54"/>
                  <a:pt x="53" y="53"/>
                </a:cubicBezTo>
                <a:cubicBezTo>
                  <a:pt x="53" y="49"/>
                  <a:pt x="54" y="48"/>
                  <a:pt x="56" y="43"/>
                </a:cubicBezTo>
                <a:cubicBezTo>
                  <a:pt x="57" y="41"/>
                  <a:pt x="57" y="41"/>
                  <a:pt x="57" y="41"/>
                </a:cubicBezTo>
                <a:cubicBezTo>
                  <a:pt x="57" y="40"/>
                  <a:pt x="58" y="40"/>
                  <a:pt x="59" y="40"/>
                </a:cubicBezTo>
                <a:cubicBezTo>
                  <a:pt x="61" y="40"/>
                  <a:pt x="63" y="41"/>
                  <a:pt x="64" y="38"/>
                </a:cubicBezTo>
                <a:cubicBezTo>
                  <a:pt x="60" y="38"/>
                  <a:pt x="54" y="27"/>
                  <a:pt x="54" y="23"/>
                </a:cubicBezTo>
                <a:cubicBezTo>
                  <a:pt x="54" y="23"/>
                  <a:pt x="55" y="22"/>
                  <a:pt x="55" y="22"/>
                </a:cubicBezTo>
                <a:cubicBezTo>
                  <a:pt x="55" y="21"/>
                  <a:pt x="55" y="20"/>
                  <a:pt x="54" y="20"/>
                </a:cubicBezTo>
                <a:cubicBezTo>
                  <a:pt x="54" y="20"/>
                  <a:pt x="61" y="17"/>
                  <a:pt x="61" y="16"/>
                </a:cubicBezTo>
                <a:cubicBezTo>
                  <a:pt x="61" y="16"/>
                  <a:pt x="60" y="16"/>
                  <a:pt x="60" y="15"/>
                </a:cubicBezTo>
                <a:cubicBezTo>
                  <a:pt x="60" y="13"/>
                  <a:pt x="65" y="15"/>
                  <a:pt x="65" y="13"/>
                </a:cubicBezTo>
                <a:cubicBezTo>
                  <a:pt x="65" y="8"/>
                  <a:pt x="56" y="11"/>
                  <a:pt x="56" y="6"/>
                </a:cubicBezTo>
                <a:cubicBezTo>
                  <a:pt x="56" y="3"/>
                  <a:pt x="56" y="0"/>
                  <a:pt x="52" y="0"/>
                </a:cubicBezTo>
                <a:cubicBezTo>
                  <a:pt x="49" y="0"/>
                  <a:pt x="44" y="9"/>
                  <a:pt x="42" y="13"/>
                </a:cubicBezTo>
                <a:cubicBezTo>
                  <a:pt x="41" y="14"/>
                  <a:pt x="36" y="13"/>
                  <a:pt x="34" y="15"/>
                </a:cubicBezTo>
                <a:cubicBezTo>
                  <a:pt x="33" y="16"/>
                  <a:pt x="33" y="17"/>
                  <a:pt x="32" y="17"/>
                </a:cubicBezTo>
                <a:cubicBezTo>
                  <a:pt x="31" y="18"/>
                  <a:pt x="31" y="18"/>
                  <a:pt x="30" y="19"/>
                </a:cubicBezTo>
                <a:cubicBezTo>
                  <a:pt x="30" y="19"/>
                  <a:pt x="27" y="21"/>
                  <a:pt x="28" y="21"/>
                </a:cubicBezTo>
                <a:cubicBezTo>
                  <a:pt x="27" y="23"/>
                  <a:pt x="27" y="25"/>
                  <a:pt x="23" y="26"/>
                </a:cubicBezTo>
                <a:cubicBezTo>
                  <a:pt x="21" y="27"/>
                  <a:pt x="18" y="27"/>
                  <a:pt x="17" y="28"/>
                </a:cubicBezTo>
                <a:cubicBezTo>
                  <a:pt x="14" y="31"/>
                  <a:pt x="15" y="38"/>
                  <a:pt x="7" y="38"/>
                </a:cubicBezTo>
                <a:cubicBezTo>
                  <a:pt x="4" y="38"/>
                  <a:pt x="0" y="37"/>
                  <a:pt x="0" y="41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4" name="Freeform 9"/>
          <p:cNvSpPr>
            <a:spLocks/>
          </p:cNvSpPr>
          <p:nvPr/>
        </p:nvSpPr>
        <p:spPr bwMode="auto">
          <a:xfrm>
            <a:off x="9592344" y="4065777"/>
            <a:ext cx="212562" cy="239709"/>
          </a:xfrm>
          <a:custGeom>
            <a:avLst/>
            <a:gdLst>
              <a:gd name="T0" fmla="*/ 32 w 42"/>
              <a:gd name="T1" fmla="*/ 14 h 48"/>
              <a:gd name="T2" fmla="*/ 18 w 42"/>
              <a:gd name="T3" fmla="*/ 18 h 48"/>
              <a:gd name="T4" fmla="*/ 18 w 42"/>
              <a:gd name="T5" fmla="*/ 17 h 48"/>
              <a:gd name="T6" fmla="*/ 15 w 42"/>
              <a:gd name="T7" fmla="*/ 20 h 48"/>
              <a:gd name="T8" fmla="*/ 10 w 42"/>
              <a:gd name="T9" fmla="*/ 12 h 48"/>
              <a:gd name="T10" fmla="*/ 17 w 42"/>
              <a:gd name="T11" fmla="*/ 8 h 48"/>
              <a:gd name="T12" fmla="*/ 26 w 42"/>
              <a:gd name="T13" fmla="*/ 7 h 48"/>
              <a:gd name="T14" fmla="*/ 34 w 42"/>
              <a:gd name="T15" fmla="*/ 9 h 48"/>
              <a:gd name="T16" fmla="*/ 41 w 42"/>
              <a:gd name="T17" fmla="*/ 2 h 48"/>
              <a:gd name="T18" fmla="*/ 42 w 42"/>
              <a:gd name="T19" fmla="*/ 0 h 48"/>
              <a:gd name="T20" fmla="*/ 40 w 42"/>
              <a:gd name="T21" fmla="*/ 0 h 48"/>
              <a:gd name="T22" fmla="*/ 33 w 42"/>
              <a:gd name="T23" fmla="*/ 4 h 48"/>
              <a:gd name="T24" fmla="*/ 31 w 42"/>
              <a:gd name="T25" fmla="*/ 4 h 48"/>
              <a:gd name="T26" fmla="*/ 16 w 42"/>
              <a:gd name="T27" fmla="*/ 2 h 48"/>
              <a:gd name="T28" fmla="*/ 7 w 42"/>
              <a:gd name="T29" fmla="*/ 15 h 48"/>
              <a:gd name="T30" fmla="*/ 5 w 42"/>
              <a:gd name="T31" fmla="*/ 19 h 48"/>
              <a:gd name="T32" fmla="*/ 0 w 42"/>
              <a:gd name="T33" fmla="*/ 31 h 48"/>
              <a:gd name="T34" fmla="*/ 4 w 42"/>
              <a:gd name="T35" fmla="*/ 34 h 48"/>
              <a:gd name="T36" fmla="*/ 4 w 42"/>
              <a:gd name="T37" fmla="*/ 45 h 48"/>
              <a:gd name="T38" fmla="*/ 8 w 42"/>
              <a:gd name="T39" fmla="*/ 48 h 48"/>
              <a:gd name="T40" fmla="*/ 12 w 42"/>
              <a:gd name="T41" fmla="*/ 39 h 48"/>
              <a:gd name="T42" fmla="*/ 10 w 42"/>
              <a:gd name="T43" fmla="*/ 31 h 48"/>
              <a:gd name="T44" fmla="*/ 14 w 42"/>
              <a:gd name="T45" fmla="*/ 29 h 48"/>
              <a:gd name="T46" fmla="*/ 15 w 42"/>
              <a:gd name="T47" fmla="*/ 29 h 48"/>
              <a:gd name="T48" fmla="*/ 15 w 42"/>
              <a:gd name="T49" fmla="*/ 33 h 48"/>
              <a:gd name="T50" fmla="*/ 18 w 42"/>
              <a:gd name="T51" fmla="*/ 41 h 48"/>
              <a:gd name="T52" fmla="*/ 18 w 42"/>
              <a:gd name="T53" fmla="*/ 44 h 48"/>
              <a:gd name="T54" fmla="*/ 21 w 42"/>
              <a:gd name="T55" fmla="*/ 44 h 48"/>
              <a:gd name="T56" fmla="*/ 26 w 42"/>
              <a:gd name="T57" fmla="*/ 38 h 48"/>
              <a:gd name="T58" fmla="*/ 23 w 42"/>
              <a:gd name="T59" fmla="*/ 34 h 48"/>
              <a:gd name="T60" fmla="*/ 24 w 42"/>
              <a:gd name="T61" fmla="*/ 32 h 48"/>
              <a:gd name="T62" fmla="*/ 19 w 42"/>
              <a:gd name="T63" fmla="*/ 23 h 48"/>
              <a:gd name="T64" fmla="*/ 32 w 42"/>
              <a:gd name="T65" fmla="*/ 16 h 48"/>
              <a:gd name="T66" fmla="*/ 32 w 42"/>
              <a:gd name="T67" fmla="*/ 14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2" h="48">
                <a:moveTo>
                  <a:pt x="32" y="14"/>
                </a:moveTo>
                <a:cubicBezTo>
                  <a:pt x="28" y="14"/>
                  <a:pt x="18" y="18"/>
                  <a:pt x="18" y="18"/>
                </a:cubicBezTo>
                <a:cubicBezTo>
                  <a:pt x="18" y="17"/>
                  <a:pt x="18" y="17"/>
                  <a:pt x="18" y="17"/>
                </a:cubicBezTo>
                <a:cubicBezTo>
                  <a:pt x="17" y="19"/>
                  <a:pt x="16" y="20"/>
                  <a:pt x="15" y="20"/>
                </a:cubicBezTo>
                <a:cubicBezTo>
                  <a:pt x="11" y="20"/>
                  <a:pt x="10" y="15"/>
                  <a:pt x="10" y="12"/>
                </a:cubicBezTo>
                <a:cubicBezTo>
                  <a:pt x="10" y="7"/>
                  <a:pt x="13" y="8"/>
                  <a:pt x="17" y="8"/>
                </a:cubicBezTo>
                <a:cubicBezTo>
                  <a:pt x="21" y="8"/>
                  <a:pt x="23" y="7"/>
                  <a:pt x="26" y="7"/>
                </a:cubicBezTo>
                <a:cubicBezTo>
                  <a:pt x="29" y="7"/>
                  <a:pt x="31" y="9"/>
                  <a:pt x="34" y="9"/>
                </a:cubicBezTo>
                <a:cubicBezTo>
                  <a:pt x="38" y="9"/>
                  <a:pt x="40" y="5"/>
                  <a:pt x="41" y="2"/>
                </a:cubicBezTo>
                <a:cubicBezTo>
                  <a:pt x="41" y="2"/>
                  <a:pt x="42" y="0"/>
                  <a:pt x="42" y="0"/>
                </a:cubicBezTo>
                <a:cubicBezTo>
                  <a:pt x="40" y="0"/>
                  <a:pt x="40" y="0"/>
                  <a:pt x="40" y="0"/>
                </a:cubicBezTo>
                <a:cubicBezTo>
                  <a:pt x="38" y="0"/>
                  <a:pt x="35" y="4"/>
                  <a:pt x="33" y="4"/>
                </a:cubicBezTo>
                <a:cubicBezTo>
                  <a:pt x="31" y="4"/>
                  <a:pt x="31" y="4"/>
                  <a:pt x="31" y="4"/>
                </a:cubicBezTo>
                <a:cubicBezTo>
                  <a:pt x="16" y="2"/>
                  <a:pt x="16" y="2"/>
                  <a:pt x="16" y="2"/>
                </a:cubicBezTo>
                <a:cubicBezTo>
                  <a:pt x="10" y="2"/>
                  <a:pt x="7" y="10"/>
                  <a:pt x="7" y="15"/>
                </a:cubicBezTo>
                <a:cubicBezTo>
                  <a:pt x="7" y="16"/>
                  <a:pt x="5" y="18"/>
                  <a:pt x="5" y="19"/>
                </a:cubicBezTo>
                <a:cubicBezTo>
                  <a:pt x="3" y="24"/>
                  <a:pt x="0" y="26"/>
                  <a:pt x="0" y="31"/>
                </a:cubicBezTo>
                <a:cubicBezTo>
                  <a:pt x="0" y="34"/>
                  <a:pt x="4" y="34"/>
                  <a:pt x="4" y="34"/>
                </a:cubicBezTo>
                <a:cubicBezTo>
                  <a:pt x="4" y="38"/>
                  <a:pt x="4" y="42"/>
                  <a:pt x="4" y="45"/>
                </a:cubicBezTo>
                <a:cubicBezTo>
                  <a:pt x="4" y="46"/>
                  <a:pt x="6" y="48"/>
                  <a:pt x="8" y="48"/>
                </a:cubicBezTo>
                <a:cubicBezTo>
                  <a:pt x="11" y="48"/>
                  <a:pt x="12" y="40"/>
                  <a:pt x="12" y="39"/>
                </a:cubicBezTo>
                <a:cubicBezTo>
                  <a:pt x="12" y="36"/>
                  <a:pt x="10" y="34"/>
                  <a:pt x="10" y="31"/>
                </a:cubicBezTo>
                <a:cubicBezTo>
                  <a:pt x="10" y="30"/>
                  <a:pt x="12" y="29"/>
                  <a:pt x="14" y="29"/>
                </a:cubicBezTo>
                <a:cubicBezTo>
                  <a:pt x="14" y="29"/>
                  <a:pt x="15" y="29"/>
                  <a:pt x="15" y="29"/>
                </a:cubicBezTo>
                <a:cubicBezTo>
                  <a:pt x="15" y="33"/>
                  <a:pt x="15" y="33"/>
                  <a:pt x="15" y="33"/>
                </a:cubicBezTo>
                <a:cubicBezTo>
                  <a:pt x="15" y="36"/>
                  <a:pt x="18" y="38"/>
                  <a:pt x="18" y="41"/>
                </a:cubicBezTo>
                <a:cubicBezTo>
                  <a:pt x="18" y="42"/>
                  <a:pt x="18" y="40"/>
                  <a:pt x="18" y="44"/>
                </a:cubicBezTo>
                <a:cubicBezTo>
                  <a:pt x="21" y="44"/>
                  <a:pt x="21" y="44"/>
                  <a:pt x="21" y="44"/>
                </a:cubicBezTo>
                <a:cubicBezTo>
                  <a:pt x="21" y="40"/>
                  <a:pt x="26" y="41"/>
                  <a:pt x="26" y="38"/>
                </a:cubicBezTo>
                <a:cubicBezTo>
                  <a:pt x="25" y="38"/>
                  <a:pt x="23" y="35"/>
                  <a:pt x="23" y="34"/>
                </a:cubicBezTo>
                <a:cubicBezTo>
                  <a:pt x="23" y="34"/>
                  <a:pt x="24" y="33"/>
                  <a:pt x="24" y="32"/>
                </a:cubicBezTo>
                <a:cubicBezTo>
                  <a:pt x="23" y="32"/>
                  <a:pt x="19" y="23"/>
                  <a:pt x="19" y="23"/>
                </a:cubicBezTo>
                <a:cubicBezTo>
                  <a:pt x="25" y="23"/>
                  <a:pt x="24" y="18"/>
                  <a:pt x="32" y="16"/>
                </a:cubicBezTo>
                <a:lnTo>
                  <a:pt x="32" y="14"/>
                </a:ln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5" name="Freeform 10"/>
          <p:cNvSpPr>
            <a:spLocks/>
          </p:cNvSpPr>
          <p:nvPr/>
        </p:nvSpPr>
        <p:spPr bwMode="auto">
          <a:xfrm>
            <a:off x="9160779" y="4309694"/>
            <a:ext cx="334947" cy="94623"/>
          </a:xfrm>
          <a:custGeom>
            <a:avLst/>
            <a:gdLst>
              <a:gd name="T0" fmla="*/ 59 w 66"/>
              <a:gd name="T1" fmla="*/ 17 h 19"/>
              <a:gd name="T2" fmla="*/ 64 w 66"/>
              <a:gd name="T3" fmla="*/ 18 h 19"/>
              <a:gd name="T4" fmla="*/ 66 w 66"/>
              <a:gd name="T5" fmla="*/ 16 h 19"/>
              <a:gd name="T6" fmla="*/ 62 w 66"/>
              <a:gd name="T7" fmla="*/ 14 h 19"/>
              <a:gd name="T8" fmla="*/ 57 w 66"/>
              <a:gd name="T9" fmla="*/ 13 h 19"/>
              <a:gd name="T10" fmla="*/ 55 w 66"/>
              <a:gd name="T11" fmla="*/ 11 h 19"/>
              <a:gd name="T12" fmla="*/ 46 w 66"/>
              <a:gd name="T13" fmla="*/ 8 h 19"/>
              <a:gd name="T14" fmla="*/ 54 w 66"/>
              <a:gd name="T15" fmla="*/ 7 h 19"/>
              <a:gd name="T16" fmla="*/ 52 w 66"/>
              <a:gd name="T17" fmla="*/ 7 h 19"/>
              <a:gd name="T18" fmla="*/ 45 w 66"/>
              <a:gd name="T19" fmla="*/ 8 h 19"/>
              <a:gd name="T20" fmla="*/ 35 w 66"/>
              <a:gd name="T21" fmla="*/ 4 h 19"/>
              <a:gd name="T22" fmla="*/ 28 w 66"/>
              <a:gd name="T23" fmla="*/ 7 h 19"/>
              <a:gd name="T24" fmla="*/ 11 w 66"/>
              <a:gd name="T25" fmla="*/ 0 h 19"/>
              <a:gd name="T26" fmla="*/ 8 w 66"/>
              <a:gd name="T27" fmla="*/ 1 h 19"/>
              <a:gd name="T28" fmla="*/ 6 w 66"/>
              <a:gd name="T29" fmla="*/ 0 h 19"/>
              <a:gd name="T30" fmla="*/ 0 w 66"/>
              <a:gd name="T31" fmla="*/ 5 h 19"/>
              <a:gd name="T32" fmla="*/ 8 w 66"/>
              <a:gd name="T33" fmla="*/ 10 h 19"/>
              <a:gd name="T34" fmla="*/ 17 w 66"/>
              <a:gd name="T35" fmla="*/ 11 h 19"/>
              <a:gd name="T36" fmla="*/ 29 w 66"/>
              <a:gd name="T37" fmla="*/ 13 h 19"/>
              <a:gd name="T38" fmla="*/ 35 w 66"/>
              <a:gd name="T39" fmla="*/ 16 h 19"/>
              <a:gd name="T40" fmla="*/ 59 w 66"/>
              <a:gd name="T41" fmla="*/ 19 h 19"/>
              <a:gd name="T42" fmla="*/ 59 w 66"/>
              <a:gd name="T43" fmla="*/ 17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66" h="19">
                <a:moveTo>
                  <a:pt x="59" y="17"/>
                </a:moveTo>
                <a:cubicBezTo>
                  <a:pt x="62" y="17"/>
                  <a:pt x="61" y="18"/>
                  <a:pt x="64" y="18"/>
                </a:cubicBezTo>
                <a:cubicBezTo>
                  <a:pt x="64" y="18"/>
                  <a:pt x="66" y="17"/>
                  <a:pt x="66" y="16"/>
                </a:cubicBezTo>
                <a:cubicBezTo>
                  <a:pt x="64" y="15"/>
                  <a:pt x="64" y="14"/>
                  <a:pt x="62" y="14"/>
                </a:cubicBezTo>
                <a:cubicBezTo>
                  <a:pt x="60" y="13"/>
                  <a:pt x="59" y="15"/>
                  <a:pt x="57" y="13"/>
                </a:cubicBezTo>
                <a:cubicBezTo>
                  <a:pt x="57" y="13"/>
                  <a:pt x="57" y="11"/>
                  <a:pt x="55" y="11"/>
                </a:cubicBezTo>
                <a:cubicBezTo>
                  <a:pt x="51" y="11"/>
                  <a:pt x="48" y="11"/>
                  <a:pt x="46" y="8"/>
                </a:cubicBezTo>
                <a:cubicBezTo>
                  <a:pt x="46" y="9"/>
                  <a:pt x="54" y="7"/>
                  <a:pt x="54" y="7"/>
                </a:cubicBezTo>
                <a:cubicBezTo>
                  <a:pt x="52" y="7"/>
                  <a:pt x="52" y="7"/>
                  <a:pt x="52" y="7"/>
                </a:cubicBezTo>
                <a:cubicBezTo>
                  <a:pt x="45" y="8"/>
                  <a:pt x="45" y="8"/>
                  <a:pt x="45" y="8"/>
                </a:cubicBezTo>
                <a:cubicBezTo>
                  <a:pt x="41" y="8"/>
                  <a:pt x="40" y="4"/>
                  <a:pt x="35" y="4"/>
                </a:cubicBezTo>
                <a:cubicBezTo>
                  <a:pt x="33" y="4"/>
                  <a:pt x="32" y="7"/>
                  <a:pt x="28" y="7"/>
                </a:cubicBezTo>
                <a:cubicBezTo>
                  <a:pt x="21" y="7"/>
                  <a:pt x="18" y="0"/>
                  <a:pt x="11" y="0"/>
                </a:cubicBezTo>
                <a:cubicBezTo>
                  <a:pt x="10" y="0"/>
                  <a:pt x="9" y="1"/>
                  <a:pt x="8" y="1"/>
                </a:cubicBezTo>
                <a:cubicBezTo>
                  <a:pt x="7" y="1"/>
                  <a:pt x="6" y="0"/>
                  <a:pt x="6" y="0"/>
                </a:cubicBezTo>
                <a:cubicBezTo>
                  <a:pt x="4" y="0"/>
                  <a:pt x="0" y="4"/>
                  <a:pt x="0" y="5"/>
                </a:cubicBezTo>
                <a:cubicBezTo>
                  <a:pt x="4" y="5"/>
                  <a:pt x="5" y="8"/>
                  <a:pt x="8" y="10"/>
                </a:cubicBezTo>
                <a:cubicBezTo>
                  <a:pt x="10" y="12"/>
                  <a:pt x="13" y="10"/>
                  <a:pt x="17" y="11"/>
                </a:cubicBezTo>
                <a:cubicBezTo>
                  <a:pt x="21" y="12"/>
                  <a:pt x="25" y="13"/>
                  <a:pt x="29" y="13"/>
                </a:cubicBezTo>
                <a:cubicBezTo>
                  <a:pt x="31" y="13"/>
                  <a:pt x="32" y="16"/>
                  <a:pt x="35" y="16"/>
                </a:cubicBezTo>
                <a:cubicBezTo>
                  <a:pt x="44" y="16"/>
                  <a:pt x="51" y="16"/>
                  <a:pt x="59" y="19"/>
                </a:cubicBezTo>
                <a:cubicBezTo>
                  <a:pt x="59" y="18"/>
                  <a:pt x="58" y="17"/>
                  <a:pt x="59" y="17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6" name="Freeform 11"/>
          <p:cNvSpPr>
            <a:spLocks/>
          </p:cNvSpPr>
          <p:nvPr/>
        </p:nvSpPr>
        <p:spPr bwMode="auto">
          <a:xfrm>
            <a:off x="9633140" y="4385391"/>
            <a:ext cx="100913" cy="23129"/>
          </a:xfrm>
          <a:custGeom>
            <a:avLst/>
            <a:gdLst>
              <a:gd name="T0" fmla="*/ 13 w 20"/>
              <a:gd name="T1" fmla="*/ 4 h 5"/>
              <a:gd name="T2" fmla="*/ 20 w 20"/>
              <a:gd name="T3" fmla="*/ 0 h 5"/>
              <a:gd name="T4" fmla="*/ 13 w 20"/>
              <a:gd name="T5" fmla="*/ 2 h 5"/>
              <a:gd name="T6" fmla="*/ 4 w 20"/>
              <a:gd name="T7" fmla="*/ 1 h 5"/>
              <a:gd name="T8" fmla="*/ 0 w 20"/>
              <a:gd name="T9" fmla="*/ 2 h 5"/>
              <a:gd name="T10" fmla="*/ 5 w 20"/>
              <a:gd name="T11" fmla="*/ 4 h 5"/>
              <a:gd name="T12" fmla="*/ 13 w 20"/>
              <a:gd name="T13" fmla="*/ 4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0" h="5">
                <a:moveTo>
                  <a:pt x="13" y="4"/>
                </a:moveTo>
                <a:cubicBezTo>
                  <a:pt x="16" y="4"/>
                  <a:pt x="18" y="3"/>
                  <a:pt x="20" y="0"/>
                </a:cubicBezTo>
                <a:cubicBezTo>
                  <a:pt x="18" y="1"/>
                  <a:pt x="17" y="2"/>
                  <a:pt x="13" y="2"/>
                </a:cubicBezTo>
                <a:cubicBezTo>
                  <a:pt x="10" y="2"/>
                  <a:pt x="8" y="1"/>
                  <a:pt x="4" y="1"/>
                </a:cubicBezTo>
                <a:cubicBezTo>
                  <a:pt x="3" y="1"/>
                  <a:pt x="0" y="0"/>
                  <a:pt x="0" y="2"/>
                </a:cubicBezTo>
                <a:cubicBezTo>
                  <a:pt x="0" y="5"/>
                  <a:pt x="4" y="4"/>
                  <a:pt x="5" y="4"/>
                </a:cubicBezTo>
                <a:cubicBezTo>
                  <a:pt x="7" y="4"/>
                  <a:pt x="10" y="4"/>
                  <a:pt x="13" y="4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7" name="Freeform 12"/>
          <p:cNvSpPr>
            <a:spLocks/>
          </p:cNvSpPr>
          <p:nvPr/>
        </p:nvSpPr>
        <p:spPr bwMode="auto">
          <a:xfrm>
            <a:off x="9536522" y="4385391"/>
            <a:ext cx="77295" cy="29438"/>
          </a:xfrm>
          <a:custGeom>
            <a:avLst/>
            <a:gdLst>
              <a:gd name="T0" fmla="*/ 8 w 15"/>
              <a:gd name="T1" fmla="*/ 0 h 6"/>
              <a:gd name="T2" fmla="*/ 8 w 15"/>
              <a:gd name="T3" fmla="*/ 2 h 6"/>
              <a:gd name="T4" fmla="*/ 3 w 15"/>
              <a:gd name="T5" fmla="*/ 2 h 6"/>
              <a:gd name="T6" fmla="*/ 0 w 15"/>
              <a:gd name="T7" fmla="*/ 4 h 6"/>
              <a:gd name="T8" fmla="*/ 4 w 15"/>
              <a:gd name="T9" fmla="*/ 6 h 6"/>
              <a:gd name="T10" fmla="*/ 10 w 15"/>
              <a:gd name="T11" fmla="*/ 3 h 6"/>
              <a:gd name="T12" fmla="*/ 11 w 15"/>
              <a:gd name="T13" fmla="*/ 4 h 6"/>
              <a:gd name="T14" fmla="*/ 15 w 15"/>
              <a:gd name="T15" fmla="*/ 4 h 6"/>
              <a:gd name="T16" fmla="*/ 15 w 15"/>
              <a:gd name="T17" fmla="*/ 0 h 6"/>
              <a:gd name="T18" fmla="*/ 8 w 15"/>
              <a:gd name="T19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5" h="6">
                <a:moveTo>
                  <a:pt x="8" y="0"/>
                </a:moveTo>
                <a:cubicBezTo>
                  <a:pt x="8" y="0"/>
                  <a:pt x="8" y="2"/>
                  <a:pt x="8" y="2"/>
                </a:cubicBezTo>
                <a:cubicBezTo>
                  <a:pt x="7" y="2"/>
                  <a:pt x="5" y="2"/>
                  <a:pt x="3" y="2"/>
                </a:cubicBezTo>
                <a:cubicBezTo>
                  <a:pt x="1" y="2"/>
                  <a:pt x="0" y="2"/>
                  <a:pt x="0" y="4"/>
                </a:cubicBezTo>
                <a:cubicBezTo>
                  <a:pt x="0" y="5"/>
                  <a:pt x="2" y="6"/>
                  <a:pt x="4" y="6"/>
                </a:cubicBezTo>
                <a:cubicBezTo>
                  <a:pt x="6" y="6"/>
                  <a:pt x="7" y="4"/>
                  <a:pt x="10" y="3"/>
                </a:cubicBezTo>
                <a:cubicBezTo>
                  <a:pt x="11" y="4"/>
                  <a:pt x="11" y="4"/>
                  <a:pt x="11" y="4"/>
                </a:cubicBezTo>
                <a:cubicBezTo>
                  <a:pt x="15" y="4"/>
                  <a:pt x="15" y="4"/>
                  <a:pt x="15" y="4"/>
                </a:cubicBezTo>
                <a:cubicBezTo>
                  <a:pt x="11" y="4"/>
                  <a:pt x="15" y="4"/>
                  <a:pt x="15" y="0"/>
                </a:cubicBezTo>
                <a:lnTo>
                  <a:pt x="8" y="0"/>
                </a:ln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8" name="Freeform 13"/>
          <p:cNvSpPr>
            <a:spLocks/>
          </p:cNvSpPr>
          <p:nvPr/>
        </p:nvSpPr>
        <p:spPr bwMode="auto">
          <a:xfrm>
            <a:off x="9607376" y="4419034"/>
            <a:ext cx="51531" cy="44157"/>
          </a:xfrm>
          <a:custGeom>
            <a:avLst/>
            <a:gdLst>
              <a:gd name="T0" fmla="*/ 6 w 10"/>
              <a:gd name="T1" fmla="*/ 5 h 9"/>
              <a:gd name="T2" fmla="*/ 8 w 10"/>
              <a:gd name="T3" fmla="*/ 9 h 9"/>
              <a:gd name="T4" fmla="*/ 8 w 10"/>
              <a:gd name="T5" fmla="*/ 9 h 9"/>
              <a:gd name="T6" fmla="*/ 10 w 10"/>
              <a:gd name="T7" fmla="*/ 7 h 9"/>
              <a:gd name="T8" fmla="*/ 7 w 10"/>
              <a:gd name="T9" fmla="*/ 1 h 9"/>
              <a:gd name="T10" fmla="*/ 5 w 10"/>
              <a:gd name="T11" fmla="*/ 1 h 9"/>
              <a:gd name="T12" fmla="*/ 0 w 10"/>
              <a:gd name="T13" fmla="*/ 2 h 9"/>
              <a:gd name="T14" fmla="*/ 6 w 10"/>
              <a:gd name="T15" fmla="*/ 5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" h="9">
                <a:moveTo>
                  <a:pt x="6" y="5"/>
                </a:moveTo>
                <a:cubicBezTo>
                  <a:pt x="6" y="6"/>
                  <a:pt x="6" y="9"/>
                  <a:pt x="8" y="9"/>
                </a:cubicBezTo>
                <a:cubicBezTo>
                  <a:pt x="8" y="9"/>
                  <a:pt x="8" y="9"/>
                  <a:pt x="8" y="9"/>
                </a:cubicBezTo>
                <a:cubicBezTo>
                  <a:pt x="9" y="9"/>
                  <a:pt x="10" y="8"/>
                  <a:pt x="10" y="7"/>
                </a:cubicBezTo>
                <a:cubicBezTo>
                  <a:pt x="10" y="4"/>
                  <a:pt x="7" y="5"/>
                  <a:pt x="7" y="1"/>
                </a:cubicBezTo>
                <a:cubicBezTo>
                  <a:pt x="6" y="1"/>
                  <a:pt x="5" y="1"/>
                  <a:pt x="5" y="1"/>
                </a:cubicBezTo>
                <a:cubicBezTo>
                  <a:pt x="3" y="1"/>
                  <a:pt x="0" y="0"/>
                  <a:pt x="0" y="2"/>
                </a:cubicBezTo>
                <a:cubicBezTo>
                  <a:pt x="0" y="4"/>
                  <a:pt x="4" y="5"/>
                  <a:pt x="6" y="5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9" name="Freeform 14"/>
          <p:cNvSpPr>
            <a:spLocks/>
          </p:cNvSpPr>
          <p:nvPr/>
        </p:nvSpPr>
        <p:spPr bwMode="auto">
          <a:xfrm>
            <a:off x="9506462" y="4389597"/>
            <a:ext cx="19324" cy="18925"/>
          </a:xfrm>
          <a:custGeom>
            <a:avLst/>
            <a:gdLst>
              <a:gd name="T0" fmla="*/ 2 w 4"/>
              <a:gd name="T1" fmla="*/ 0 h 4"/>
              <a:gd name="T2" fmla="*/ 0 w 4"/>
              <a:gd name="T3" fmla="*/ 0 h 4"/>
              <a:gd name="T4" fmla="*/ 0 w 4"/>
              <a:gd name="T5" fmla="*/ 2 h 4"/>
              <a:gd name="T6" fmla="*/ 2 w 4"/>
              <a:gd name="T7" fmla="*/ 4 h 4"/>
              <a:gd name="T8" fmla="*/ 4 w 4"/>
              <a:gd name="T9" fmla="*/ 1 h 4"/>
              <a:gd name="T10" fmla="*/ 2 w 4"/>
              <a:gd name="T11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" h="4">
                <a:moveTo>
                  <a:pt x="2" y="0"/>
                </a:moveTo>
                <a:cubicBezTo>
                  <a:pt x="2" y="0"/>
                  <a:pt x="1" y="0"/>
                  <a:pt x="0" y="0"/>
                </a:cubicBezTo>
                <a:cubicBezTo>
                  <a:pt x="0" y="1"/>
                  <a:pt x="0" y="1"/>
                  <a:pt x="0" y="2"/>
                </a:cubicBezTo>
                <a:cubicBezTo>
                  <a:pt x="0" y="3"/>
                  <a:pt x="1" y="4"/>
                  <a:pt x="2" y="4"/>
                </a:cubicBezTo>
                <a:cubicBezTo>
                  <a:pt x="3" y="4"/>
                  <a:pt x="4" y="3"/>
                  <a:pt x="4" y="1"/>
                </a:cubicBezTo>
                <a:cubicBezTo>
                  <a:pt x="4" y="1"/>
                  <a:pt x="4" y="0"/>
                  <a:pt x="2" y="0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0" name="Freeform 15"/>
          <p:cNvSpPr>
            <a:spLocks/>
          </p:cNvSpPr>
          <p:nvPr/>
        </p:nvSpPr>
        <p:spPr bwMode="auto">
          <a:xfrm>
            <a:off x="9755525" y="4389597"/>
            <a:ext cx="115943" cy="69389"/>
          </a:xfrm>
          <a:custGeom>
            <a:avLst/>
            <a:gdLst>
              <a:gd name="T0" fmla="*/ 9 w 23"/>
              <a:gd name="T1" fmla="*/ 7 h 14"/>
              <a:gd name="T2" fmla="*/ 23 w 23"/>
              <a:gd name="T3" fmla="*/ 2 h 14"/>
              <a:gd name="T4" fmla="*/ 8 w 23"/>
              <a:gd name="T5" fmla="*/ 3 h 14"/>
              <a:gd name="T6" fmla="*/ 7 w 23"/>
              <a:gd name="T7" fmla="*/ 6 h 14"/>
              <a:gd name="T8" fmla="*/ 0 w 23"/>
              <a:gd name="T9" fmla="*/ 12 h 14"/>
              <a:gd name="T10" fmla="*/ 1 w 23"/>
              <a:gd name="T11" fmla="*/ 14 h 14"/>
              <a:gd name="T12" fmla="*/ 9 w 23"/>
              <a:gd name="T13" fmla="*/ 10 h 14"/>
              <a:gd name="T14" fmla="*/ 9 w 23"/>
              <a:gd name="T15" fmla="*/ 7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3" h="14">
                <a:moveTo>
                  <a:pt x="9" y="7"/>
                </a:moveTo>
                <a:cubicBezTo>
                  <a:pt x="13" y="7"/>
                  <a:pt x="21" y="5"/>
                  <a:pt x="23" y="2"/>
                </a:cubicBezTo>
                <a:cubicBezTo>
                  <a:pt x="21" y="0"/>
                  <a:pt x="11" y="1"/>
                  <a:pt x="8" y="3"/>
                </a:cubicBezTo>
                <a:cubicBezTo>
                  <a:pt x="8" y="4"/>
                  <a:pt x="8" y="5"/>
                  <a:pt x="7" y="6"/>
                </a:cubicBezTo>
                <a:cubicBezTo>
                  <a:pt x="4" y="7"/>
                  <a:pt x="0" y="7"/>
                  <a:pt x="0" y="12"/>
                </a:cubicBezTo>
                <a:cubicBezTo>
                  <a:pt x="0" y="13"/>
                  <a:pt x="0" y="14"/>
                  <a:pt x="1" y="14"/>
                </a:cubicBezTo>
                <a:cubicBezTo>
                  <a:pt x="4" y="14"/>
                  <a:pt x="8" y="11"/>
                  <a:pt x="9" y="10"/>
                </a:cubicBezTo>
                <a:cubicBezTo>
                  <a:pt x="9" y="9"/>
                  <a:pt x="8" y="7"/>
                  <a:pt x="9" y="7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1" name="Freeform 16"/>
          <p:cNvSpPr>
            <a:spLocks/>
          </p:cNvSpPr>
          <p:nvPr/>
        </p:nvSpPr>
        <p:spPr bwMode="auto">
          <a:xfrm>
            <a:off x="10094766" y="4299180"/>
            <a:ext cx="25765" cy="46260"/>
          </a:xfrm>
          <a:custGeom>
            <a:avLst/>
            <a:gdLst>
              <a:gd name="T0" fmla="*/ 5 w 5"/>
              <a:gd name="T1" fmla="*/ 2 h 9"/>
              <a:gd name="T2" fmla="*/ 4 w 5"/>
              <a:gd name="T3" fmla="*/ 0 h 9"/>
              <a:gd name="T4" fmla="*/ 3 w 5"/>
              <a:gd name="T5" fmla="*/ 4 h 9"/>
              <a:gd name="T6" fmla="*/ 0 w 5"/>
              <a:gd name="T7" fmla="*/ 7 h 9"/>
              <a:gd name="T8" fmla="*/ 2 w 5"/>
              <a:gd name="T9" fmla="*/ 9 h 9"/>
              <a:gd name="T10" fmla="*/ 3 w 5"/>
              <a:gd name="T11" fmla="*/ 4 h 9"/>
              <a:gd name="T12" fmla="*/ 5 w 5"/>
              <a:gd name="T13" fmla="*/ 2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" h="9">
                <a:moveTo>
                  <a:pt x="5" y="2"/>
                </a:moveTo>
                <a:cubicBezTo>
                  <a:pt x="5" y="1"/>
                  <a:pt x="4" y="2"/>
                  <a:pt x="4" y="0"/>
                </a:cubicBezTo>
                <a:cubicBezTo>
                  <a:pt x="2" y="0"/>
                  <a:pt x="3" y="2"/>
                  <a:pt x="3" y="4"/>
                </a:cubicBezTo>
                <a:cubicBezTo>
                  <a:pt x="3" y="5"/>
                  <a:pt x="0" y="5"/>
                  <a:pt x="0" y="7"/>
                </a:cubicBezTo>
                <a:cubicBezTo>
                  <a:pt x="0" y="8"/>
                  <a:pt x="1" y="9"/>
                  <a:pt x="2" y="9"/>
                </a:cubicBezTo>
                <a:cubicBezTo>
                  <a:pt x="4" y="9"/>
                  <a:pt x="3" y="7"/>
                  <a:pt x="3" y="4"/>
                </a:cubicBezTo>
                <a:cubicBezTo>
                  <a:pt x="4" y="4"/>
                  <a:pt x="5" y="4"/>
                  <a:pt x="5" y="2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2" name="Freeform 17"/>
          <p:cNvSpPr>
            <a:spLocks/>
          </p:cNvSpPr>
          <p:nvPr/>
        </p:nvSpPr>
        <p:spPr bwMode="auto">
          <a:xfrm>
            <a:off x="9837114" y="4210865"/>
            <a:ext cx="30059" cy="33643"/>
          </a:xfrm>
          <a:custGeom>
            <a:avLst/>
            <a:gdLst>
              <a:gd name="T0" fmla="*/ 0 w 6"/>
              <a:gd name="T1" fmla="*/ 3 h 7"/>
              <a:gd name="T2" fmla="*/ 4 w 6"/>
              <a:gd name="T3" fmla="*/ 7 h 7"/>
              <a:gd name="T4" fmla="*/ 6 w 6"/>
              <a:gd name="T5" fmla="*/ 4 h 7"/>
              <a:gd name="T6" fmla="*/ 0 w 6"/>
              <a:gd name="T7" fmla="*/ 3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" h="7">
                <a:moveTo>
                  <a:pt x="0" y="3"/>
                </a:moveTo>
                <a:cubicBezTo>
                  <a:pt x="0" y="5"/>
                  <a:pt x="3" y="7"/>
                  <a:pt x="4" y="7"/>
                </a:cubicBezTo>
                <a:cubicBezTo>
                  <a:pt x="5" y="7"/>
                  <a:pt x="6" y="5"/>
                  <a:pt x="6" y="4"/>
                </a:cubicBezTo>
                <a:cubicBezTo>
                  <a:pt x="6" y="2"/>
                  <a:pt x="0" y="0"/>
                  <a:pt x="0" y="3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3" name="Freeform 18"/>
          <p:cNvSpPr>
            <a:spLocks/>
          </p:cNvSpPr>
          <p:nvPr/>
        </p:nvSpPr>
        <p:spPr bwMode="auto">
          <a:xfrm>
            <a:off x="9897234" y="4204557"/>
            <a:ext cx="92325" cy="35746"/>
          </a:xfrm>
          <a:custGeom>
            <a:avLst/>
            <a:gdLst>
              <a:gd name="T0" fmla="*/ 0 w 18"/>
              <a:gd name="T1" fmla="*/ 3 h 7"/>
              <a:gd name="T2" fmla="*/ 4 w 18"/>
              <a:gd name="T3" fmla="*/ 4 h 7"/>
              <a:gd name="T4" fmla="*/ 9 w 18"/>
              <a:gd name="T5" fmla="*/ 4 h 7"/>
              <a:gd name="T6" fmla="*/ 17 w 18"/>
              <a:gd name="T7" fmla="*/ 7 h 7"/>
              <a:gd name="T8" fmla="*/ 18 w 18"/>
              <a:gd name="T9" fmla="*/ 6 h 7"/>
              <a:gd name="T10" fmla="*/ 16 w 18"/>
              <a:gd name="T11" fmla="*/ 2 h 7"/>
              <a:gd name="T12" fmla="*/ 15 w 18"/>
              <a:gd name="T13" fmla="*/ 2 h 7"/>
              <a:gd name="T14" fmla="*/ 12 w 18"/>
              <a:gd name="T15" fmla="*/ 0 h 7"/>
              <a:gd name="T16" fmla="*/ 1 w 18"/>
              <a:gd name="T17" fmla="*/ 0 h 7"/>
              <a:gd name="T18" fmla="*/ 0 w 18"/>
              <a:gd name="T19" fmla="*/ 3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8" h="7">
                <a:moveTo>
                  <a:pt x="0" y="3"/>
                </a:moveTo>
                <a:cubicBezTo>
                  <a:pt x="0" y="3"/>
                  <a:pt x="3" y="4"/>
                  <a:pt x="4" y="4"/>
                </a:cubicBezTo>
                <a:cubicBezTo>
                  <a:pt x="6" y="4"/>
                  <a:pt x="7" y="4"/>
                  <a:pt x="9" y="4"/>
                </a:cubicBezTo>
                <a:cubicBezTo>
                  <a:pt x="12" y="4"/>
                  <a:pt x="14" y="7"/>
                  <a:pt x="17" y="7"/>
                </a:cubicBezTo>
                <a:cubicBezTo>
                  <a:pt x="17" y="7"/>
                  <a:pt x="18" y="7"/>
                  <a:pt x="18" y="6"/>
                </a:cubicBezTo>
                <a:cubicBezTo>
                  <a:pt x="18" y="5"/>
                  <a:pt x="16" y="4"/>
                  <a:pt x="16" y="2"/>
                </a:cubicBezTo>
                <a:cubicBezTo>
                  <a:pt x="15" y="2"/>
                  <a:pt x="15" y="2"/>
                  <a:pt x="15" y="2"/>
                </a:cubicBezTo>
                <a:cubicBezTo>
                  <a:pt x="14" y="2"/>
                  <a:pt x="12" y="4"/>
                  <a:pt x="12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4"/>
                  <a:pt x="0" y="1"/>
                  <a:pt x="0" y="3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4" name="Freeform 19"/>
          <p:cNvSpPr>
            <a:spLocks/>
          </p:cNvSpPr>
          <p:nvPr/>
        </p:nvSpPr>
        <p:spPr bwMode="auto">
          <a:xfrm>
            <a:off x="9897234" y="4116243"/>
            <a:ext cx="15029" cy="18925"/>
          </a:xfrm>
          <a:custGeom>
            <a:avLst/>
            <a:gdLst>
              <a:gd name="T0" fmla="*/ 3 w 3"/>
              <a:gd name="T1" fmla="*/ 4 h 4"/>
              <a:gd name="T2" fmla="*/ 0 w 3"/>
              <a:gd name="T3" fmla="*/ 0 h 4"/>
              <a:gd name="T4" fmla="*/ 3 w 3"/>
              <a:gd name="T5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" h="4">
                <a:moveTo>
                  <a:pt x="3" y="4"/>
                </a:moveTo>
                <a:cubicBezTo>
                  <a:pt x="2" y="2"/>
                  <a:pt x="0" y="2"/>
                  <a:pt x="0" y="0"/>
                </a:cubicBezTo>
                <a:cubicBezTo>
                  <a:pt x="0" y="2"/>
                  <a:pt x="1" y="4"/>
                  <a:pt x="3" y="4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5" name="Freeform 20"/>
          <p:cNvSpPr>
            <a:spLocks/>
          </p:cNvSpPr>
          <p:nvPr/>
        </p:nvSpPr>
        <p:spPr bwMode="auto">
          <a:xfrm>
            <a:off x="9897234" y="4116243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6" name="Freeform 21"/>
          <p:cNvSpPr>
            <a:spLocks/>
          </p:cNvSpPr>
          <p:nvPr/>
        </p:nvSpPr>
        <p:spPr bwMode="auto">
          <a:xfrm>
            <a:off x="9882204" y="4046854"/>
            <a:ext cx="40794" cy="63082"/>
          </a:xfrm>
          <a:custGeom>
            <a:avLst/>
            <a:gdLst>
              <a:gd name="T0" fmla="*/ 8 w 8"/>
              <a:gd name="T1" fmla="*/ 6 h 13"/>
              <a:gd name="T2" fmla="*/ 2 w 8"/>
              <a:gd name="T3" fmla="*/ 0 h 13"/>
              <a:gd name="T4" fmla="*/ 0 w 8"/>
              <a:gd name="T5" fmla="*/ 4 h 13"/>
              <a:gd name="T6" fmla="*/ 3 w 8"/>
              <a:gd name="T7" fmla="*/ 11 h 13"/>
              <a:gd name="T8" fmla="*/ 3 w 8"/>
              <a:gd name="T9" fmla="*/ 13 h 13"/>
              <a:gd name="T10" fmla="*/ 8 w 8"/>
              <a:gd name="T11" fmla="*/ 12 h 13"/>
              <a:gd name="T12" fmla="*/ 6 w 8"/>
              <a:gd name="T13" fmla="*/ 9 h 13"/>
              <a:gd name="T14" fmla="*/ 8 w 8"/>
              <a:gd name="T15" fmla="*/ 6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" h="13">
                <a:moveTo>
                  <a:pt x="8" y="6"/>
                </a:moveTo>
                <a:cubicBezTo>
                  <a:pt x="4" y="5"/>
                  <a:pt x="2" y="3"/>
                  <a:pt x="2" y="0"/>
                </a:cubicBezTo>
                <a:cubicBezTo>
                  <a:pt x="0" y="1"/>
                  <a:pt x="0" y="3"/>
                  <a:pt x="0" y="4"/>
                </a:cubicBezTo>
                <a:cubicBezTo>
                  <a:pt x="0" y="7"/>
                  <a:pt x="3" y="8"/>
                  <a:pt x="3" y="11"/>
                </a:cubicBezTo>
                <a:cubicBezTo>
                  <a:pt x="3" y="12"/>
                  <a:pt x="3" y="12"/>
                  <a:pt x="3" y="13"/>
                </a:cubicBezTo>
                <a:cubicBezTo>
                  <a:pt x="3" y="13"/>
                  <a:pt x="7" y="12"/>
                  <a:pt x="8" y="12"/>
                </a:cubicBezTo>
                <a:cubicBezTo>
                  <a:pt x="8" y="10"/>
                  <a:pt x="6" y="10"/>
                  <a:pt x="6" y="9"/>
                </a:cubicBezTo>
                <a:cubicBezTo>
                  <a:pt x="6" y="7"/>
                  <a:pt x="8" y="7"/>
                  <a:pt x="8" y="6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7" name="Freeform 22"/>
          <p:cNvSpPr>
            <a:spLocks/>
          </p:cNvSpPr>
          <p:nvPr/>
        </p:nvSpPr>
        <p:spPr bwMode="auto">
          <a:xfrm>
            <a:off x="10577861" y="4255023"/>
            <a:ext cx="126678" cy="69389"/>
          </a:xfrm>
          <a:custGeom>
            <a:avLst/>
            <a:gdLst>
              <a:gd name="T0" fmla="*/ 0 w 25"/>
              <a:gd name="T1" fmla="*/ 10 h 14"/>
              <a:gd name="T2" fmla="*/ 5 w 25"/>
              <a:gd name="T3" fmla="*/ 13 h 14"/>
              <a:gd name="T4" fmla="*/ 6 w 25"/>
              <a:gd name="T5" fmla="*/ 13 h 14"/>
              <a:gd name="T6" fmla="*/ 6 w 25"/>
              <a:gd name="T7" fmla="*/ 13 h 14"/>
              <a:gd name="T8" fmla="*/ 6 w 25"/>
              <a:gd name="T9" fmla="*/ 13 h 14"/>
              <a:gd name="T10" fmla="*/ 9 w 25"/>
              <a:gd name="T11" fmla="*/ 14 h 14"/>
              <a:gd name="T12" fmla="*/ 20 w 25"/>
              <a:gd name="T13" fmla="*/ 11 h 14"/>
              <a:gd name="T14" fmla="*/ 25 w 25"/>
              <a:gd name="T15" fmla="*/ 3 h 14"/>
              <a:gd name="T16" fmla="*/ 23 w 25"/>
              <a:gd name="T17" fmla="*/ 0 h 14"/>
              <a:gd name="T18" fmla="*/ 18 w 25"/>
              <a:gd name="T19" fmla="*/ 6 h 14"/>
              <a:gd name="T20" fmla="*/ 9 w 25"/>
              <a:gd name="T21" fmla="*/ 9 h 14"/>
              <a:gd name="T22" fmla="*/ 7 w 25"/>
              <a:gd name="T23" fmla="*/ 10 h 14"/>
              <a:gd name="T24" fmla="*/ 0 w 25"/>
              <a:gd name="T25" fmla="*/ 10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5" h="14">
                <a:moveTo>
                  <a:pt x="0" y="10"/>
                </a:moveTo>
                <a:cubicBezTo>
                  <a:pt x="0" y="10"/>
                  <a:pt x="3" y="12"/>
                  <a:pt x="5" y="13"/>
                </a:cubicBezTo>
                <a:cubicBezTo>
                  <a:pt x="6" y="13"/>
                  <a:pt x="6" y="13"/>
                  <a:pt x="6" y="13"/>
                </a:cubicBezTo>
                <a:cubicBezTo>
                  <a:pt x="6" y="13"/>
                  <a:pt x="6" y="13"/>
                  <a:pt x="6" y="13"/>
                </a:cubicBezTo>
                <a:cubicBezTo>
                  <a:pt x="6" y="13"/>
                  <a:pt x="6" y="13"/>
                  <a:pt x="6" y="13"/>
                </a:cubicBezTo>
                <a:cubicBezTo>
                  <a:pt x="7" y="14"/>
                  <a:pt x="9" y="14"/>
                  <a:pt x="9" y="14"/>
                </a:cubicBezTo>
                <a:cubicBezTo>
                  <a:pt x="14" y="14"/>
                  <a:pt x="16" y="12"/>
                  <a:pt x="20" y="11"/>
                </a:cubicBezTo>
                <a:cubicBezTo>
                  <a:pt x="20" y="7"/>
                  <a:pt x="25" y="8"/>
                  <a:pt x="25" y="3"/>
                </a:cubicBezTo>
                <a:cubicBezTo>
                  <a:pt x="25" y="2"/>
                  <a:pt x="24" y="0"/>
                  <a:pt x="23" y="0"/>
                </a:cubicBezTo>
                <a:cubicBezTo>
                  <a:pt x="20" y="0"/>
                  <a:pt x="21" y="5"/>
                  <a:pt x="18" y="6"/>
                </a:cubicBezTo>
                <a:cubicBezTo>
                  <a:pt x="16" y="7"/>
                  <a:pt x="12" y="8"/>
                  <a:pt x="9" y="9"/>
                </a:cubicBezTo>
                <a:cubicBezTo>
                  <a:pt x="9" y="9"/>
                  <a:pt x="7" y="10"/>
                  <a:pt x="7" y="10"/>
                </a:cubicBezTo>
                <a:lnTo>
                  <a:pt x="0" y="10"/>
                </a:ln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8" name="Freeform 23"/>
          <p:cNvSpPr>
            <a:spLocks/>
          </p:cNvSpPr>
          <p:nvPr/>
        </p:nvSpPr>
        <p:spPr bwMode="auto">
          <a:xfrm>
            <a:off x="9989558" y="4124653"/>
            <a:ext cx="663453" cy="338537"/>
          </a:xfrm>
          <a:custGeom>
            <a:avLst/>
            <a:gdLst>
              <a:gd name="T0" fmla="*/ 104 w 131"/>
              <a:gd name="T1" fmla="*/ 37 h 68"/>
              <a:gd name="T2" fmla="*/ 92 w 131"/>
              <a:gd name="T3" fmla="*/ 26 h 68"/>
              <a:gd name="T4" fmla="*/ 89 w 131"/>
              <a:gd name="T5" fmla="*/ 23 h 68"/>
              <a:gd name="T6" fmla="*/ 82 w 131"/>
              <a:gd name="T7" fmla="*/ 20 h 68"/>
              <a:gd name="T8" fmla="*/ 66 w 131"/>
              <a:gd name="T9" fmla="*/ 15 h 68"/>
              <a:gd name="T10" fmla="*/ 66 w 131"/>
              <a:gd name="T11" fmla="*/ 15 h 68"/>
              <a:gd name="T12" fmla="*/ 66 w 131"/>
              <a:gd name="T13" fmla="*/ 15 h 68"/>
              <a:gd name="T14" fmla="*/ 65 w 131"/>
              <a:gd name="T15" fmla="*/ 15 h 68"/>
              <a:gd name="T16" fmla="*/ 66 w 131"/>
              <a:gd name="T17" fmla="*/ 14 h 68"/>
              <a:gd name="T18" fmla="*/ 62 w 131"/>
              <a:gd name="T19" fmla="*/ 12 h 68"/>
              <a:gd name="T20" fmla="*/ 56 w 131"/>
              <a:gd name="T21" fmla="*/ 12 h 68"/>
              <a:gd name="T22" fmla="*/ 50 w 131"/>
              <a:gd name="T23" fmla="*/ 8 h 68"/>
              <a:gd name="T24" fmla="*/ 47 w 131"/>
              <a:gd name="T25" fmla="*/ 7 h 68"/>
              <a:gd name="T26" fmla="*/ 40 w 131"/>
              <a:gd name="T27" fmla="*/ 13 h 68"/>
              <a:gd name="T28" fmla="*/ 35 w 131"/>
              <a:gd name="T29" fmla="*/ 16 h 68"/>
              <a:gd name="T30" fmla="*/ 30 w 131"/>
              <a:gd name="T31" fmla="*/ 20 h 68"/>
              <a:gd name="T32" fmla="*/ 26 w 131"/>
              <a:gd name="T33" fmla="*/ 15 h 68"/>
              <a:gd name="T34" fmla="*/ 22 w 131"/>
              <a:gd name="T35" fmla="*/ 13 h 68"/>
              <a:gd name="T36" fmla="*/ 22 w 131"/>
              <a:gd name="T37" fmla="*/ 5 h 68"/>
              <a:gd name="T38" fmla="*/ 11 w 131"/>
              <a:gd name="T39" fmla="*/ 0 h 68"/>
              <a:gd name="T40" fmla="*/ 3 w 131"/>
              <a:gd name="T41" fmla="*/ 4 h 68"/>
              <a:gd name="T42" fmla="*/ 0 w 131"/>
              <a:gd name="T43" fmla="*/ 6 h 68"/>
              <a:gd name="T44" fmla="*/ 7 w 131"/>
              <a:gd name="T45" fmla="*/ 11 h 68"/>
              <a:gd name="T46" fmla="*/ 8 w 131"/>
              <a:gd name="T47" fmla="*/ 13 h 68"/>
              <a:gd name="T48" fmla="*/ 12 w 131"/>
              <a:gd name="T49" fmla="*/ 14 h 68"/>
              <a:gd name="T50" fmla="*/ 18 w 131"/>
              <a:gd name="T51" fmla="*/ 12 h 68"/>
              <a:gd name="T52" fmla="*/ 20 w 131"/>
              <a:gd name="T53" fmla="*/ 12 h 68"/>
              <a:gd name="T54" fmla="*/ 8 w 131"/>
              <a:gd name="T55" fmla="*/ 16 h 68"/>
              <a:gd name="T56" fmla="*/ 12 w 131"/>
              <a:gd name="T57" fmla="*/ 19 h 68"/>
              <a:gd name="T58" fmla="*/ 13 w 131"/>
              <a:gd name="T59" fmla="*/ 25 h 68"/>
              <a:gd name="T60" fmla="*/ 15 w 131"/>
              <a:gd name="T61" fmla="*/ 25 h 68"/>
              <a:gd name="T62" fmla="*/ 18 w 131"/>
              <a:gd name="T63" fmla="*/ 21 h 68"/>
              <a:gd name="T64" fmla="*/ 18 w 131"/>
              <a:gd name="T65" fmla="*/ 23 h 68"/>
              <a:gd name="T66" fmla="*/ 27 w 131"/>
              <a:gd name="T67" fmla="*/ 28 h 68"/>
              <a:gd name="T68" fmla="*/ 39 w 131"/>
              <a:gd name="T69" fmla="*/ 30 h 68"/>
              <a:gd name="T70" fmla="*/ 49 w 131"/>
              <a:gd name="T71" fmla="*/ 37 h 68"/>
              <a:gd name="T72" fmla="*/ 52 w 131"/>
              <a:gd name="T73" fmla="*/ 46 h 68"/>
              <a:gd name="T74" fmla="*/ 47 w 131"/>
              <a:gd name="T75" fmla="*/ 51 h 68"/>
              <a:gd name="T76" fmla="*/ 50 w 131"/>
              <a:gd name="T77" fmla="*/ 52 h 68"/>
              <a:gd name="T78" fmla="*/ 55 w 131"/>
              <a:gd name="T79" fmla="*/ 52 h 68"/>
              <a:gd name="T80" fmla="*/ 58 w 131"/>
              <a:gd name="T81" fmla="*/ 52 h 68"/>
              <a:gd name="T82" fmla="*/ 72 w 131"/>
              <a:gd name="T83" fmla="*/ 60 h 68"/>
              <a:gd name="T84" fmla="*/ 80 w 131"/>
              <a:gd name="T85" fmla="*/ 60 h 68"/>
              <a:gd name="T86" fmla="*/ 81 w 131"/>
              <a:gd name="T87" fmla="*/ 54 h 68"/>
              <a:gd name="T88" fmla="*/ 90 w 131"/>
              <a:gd name="T89" fmla="*/ 48 h 68"/>
              <a:gd name="T90" fmla="*/ 106 w 131"/>
              <a:gd name="T91" fmla="*/ 58 h 68"/>
              <a:gd name="T92" fmla="*/ 108 w 131"/>
              <a:gd name="T93" fmla="*/ 59 h 68"/>
              <a:gd name="T94" fmla="*/ 117 w 131"/>
              <a:gd name="T95" fmla="*/ 64 h 68"/>
              <a:gd name="T96" fmla="*/ 123 w 131"/>
              <a:gd name="T97" fmla="*/ 64 h 68"/>
              <a:gd name="T98" fmla="*/ 127 w 131"/>
              <a:gd name="T99" fmla="*/ 68 h 68"/>
              <a:gd name="T100" fmla="*/ 128 w 131"/>
              <a:gd name="T101" fmla="*/ 68 h 68"/>
              <a:gd name="T102" fmla="*/ 131 w 131"/>
              <a:gd name="T103" fmla="*/ 65 h 68"/>
              <a:gd name="T104" fmla="*/ 127 w 131"/>
              <a:gd name="T105" fmla="*/ 64 h 68"/>
              <a:gd name="T106" fmla="*/ 125 w 131"/>
              <a:gd name="T107" fmla="*/ 61 h 68"/>
              <a:gd name="T108" fmla="*/ 122 w 131"/>
              <a:gd name="T109" fmla="*/ 61 h 68"/>
              <a:gd name="T110" fmla="*/ 120 w 131"/>
              <a:gd name="T111" fmla="*/ 58 h 68"/>
              <a:gd name="T112" fmla="*/ 115 w 131"/>
              <a:gd name="T113" fmla="*/ 56 h 68"/>
              <a:gd name="T114" fmla="*/ 111 w 131"/>
              <a:gd name="T115" fmla="*/ 49 h 68"/>
              <a:gd name="T116" fmla="*/ 107 w 131"/>
              <a:gd name="T117" fmla="*/ 44 h 68"/>
              <a:gd name="T118" fmla="*/ 111 w 131"/>
              <a:gd name="T119" fmla="*/ 40 h 68"/>
              <a:gd name="T120" fmla="*/ 104 w 131"/>
              <a:gd name="T121" fmla="*/ 37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31" h="68">
                <a:moveTo>
                  <a:pt x="104" y="37"/>
                </a:moveTo>
                <a:cubicBezTo>
                  <a:pt x="99" y="34"/>
                  <a:pt x="99" y="28"/>
                  <a:pt x="92" y="26"/>
                </a:cubicBezTo>
                <a:cubicBezTo>
                  <a:pt x="91" y="25"/>
                  <a:pt x="89" y="25"/>
                  <a:pt x="89" y="23"/>
                </a:cubicBezTo>
                <a:cubicBezTo>
                  <a:pt x="86" y="23"/>
                  <a:pt x="85" y="20"/>
                  <a:pt x="82" y="20"/>
                </a:cubicBezTo>
                <a:cubicBezTo>
                  <a:pt x="77" y="20"/>
                  <a:pt x="70" y="18"/>
                  <a:pt x="66" y="15"/>
                </a:cubicBezTo>
                <a:cubicBezTo>
                  <a:pt x="66" y="15"/>
                  <a:pt x="66" y="15"/>
                  <a:pt x="66" y="15"/>
                </a:cubicBezTo>
                <a:cubicBezTo>
                  <a:pt x="66" y="15"/>
                  <a:pt x="66" y="15"/>
                  <a:pt x="66" y="15"/>
                </a:cubicBezTo>
                <a:cubicBezTo>
                  <a:pt x="66" y="15"/>
                  <a:pt x="66" y="15"/>
                  <a:pt x="65" y="15"/>
                </a:cubicBezTo>
                <a:cubicBezTo>
                  <a:pt x="66" y="14"/>
                  <a:pt x="66" y="14"/>
                  <a:pt x="66" y="14"/>
                </a:cubicBezTo>
                <a:cubicBezTo>
                  <a:pt x="65" y="14"/>
                  <a:pt x="63" y="16"/>
                  <a:pt x="62" y="12"/>
                </a:cubicBezTo>
                <a:cubicBezTo>
                  <a:pt x="56" y="12"/>
                  <a:pt x="56" y="12"/>
                  <a:pt x="56" y="12"/>
                </a:cubicBezTo>
                <a:cubicBezTo>
                  <a:pt x="55" y="12"/>
                  <a:pt x="53" y="9"/>
                  <a:pt x="50" y="8"/>
                </a:cubicBezTo>
                <a:cubicBezTo>
                  <a:pt x="50" y="8"/>
                  <a:pt x="48" y="9"/>
                  <a:pt x="47" y="7"/>
                </a:cubicBezTo>
                <a:cubicBezTo>
                  <a:pt x="45" y="8"/>
                  <a:pt x="42" y="12"/>
                  <a:pt x="40" y="13"/>
                </a:cubicBezTo>
                <a:cubicBezTo>
                  <a:pt x="37" y="14"/>
                  <a:pt x="36" y="14"/>
                  <a:pt x="35" y="16"/>
                </a:cubicBezTo>
                <a:cubicBezTo>
                  <a:pt x="34" y="16"/>
                  <a:pt x="32" y="20"/>
                  <a:pt x="30" y="20"/>
                </a:cubicBezTo>
                <a:cubicBezTo>
                  <a:pt x="29" y="20"/>
                  <a:pt x="26" y="16"/>
                  <a:pt x="26" y="15"/>
                </a:cubicBezTo>
                <a:cubicBezTo>
                  <a:pt x="24" y="15"/>
                  <a:pt x="22" y="14"/>
                  <a:pt x="22" y="13"/>
                </a:cubicBezTo>
                <a:cubicBezTo>
                  <a:pt x="22" y="11"/>
                  <a:pt x="22" y="8"/>
                  <a:pt x="22" y="5"/>
                </a:cubicBezTo>
                <a:cubicBezTo>
                  <a:pt x="18" y="4"/>
                  <a:pt x="15" y="0"/>
                  <a:pt x="11" y="0"/>
                </a:cubicBezTo>
                <a:cubicBezTo>
                  <a:pt x="7" y="0"/>
                  <a:pt x="6" y="4"/>
                  <a:pt x="3" y="4"/>
                </a:cubicBezTo>
                <a:cubicBezTo>
                  <a:pt x="2" y="4"/>
                  <a:pt x="0" y="5"/>
                  <a:pt x="0" y="6"/>
                </a:cubicBezTo>
                <a:cubicBezTo>
                  <a:pt x="0" y="10"/>
                  <a:pt x="6" y="8"/>
                  <a:pt x="7" y="11"/>
                </a:cubicBezTo>
                <a:cubicBezTo>
                  <a:pt x="7" y="12"/>
                  <a:pt x="8" y="13"/>
                  <a:pt x="8" y="13"/>
                </a:cubicBezTo>
                <a:cubicBezTo>
                  <a:pt x="10" y="14"/>
                  <a:pt x="11" y="14"/>
                  <a:pt x="12" y="14"/>
                </a:cubicBezTo>
                <a:cubicBezTo>
                  <a:pt x="14" y="14"/>
                  <a:pt x="16" y="12"/>
                  <a:pt x="18" y="12"/>
                </a:cubicBezTo>
                <a:cubicBezTo>
                  <a:pt x="20" y="12"/>
                  <a:pt x="20" y="12"/>
                  <a:pt x="20" y="12"/>
                </a:cubicBezTo>
                <a:cubicBezTo>
                  <a:pt x="18" y="16"/>
                  <a:pt x="11" y="15"/>
                  <a:pt x="8" y="16"/>
                </a:cubicBezTo>
                <a:cubicBezTo>
                  <a:pt x="9" y="18"/>
                  <a:pt x="11" y="18"/>
                  <a:pt x="12" y="19"/>
                </a:cubicBezTo>
                <a:cubicBezTo>
                  <a:pt x="13" y="21"/>
                  <a:pt x="12" y="22"/>
                  <a:pt x="13" y="25"/>
                </a:cubicBezTo>
                <a:cubicBezTo>
                  <a:pt x="14" y="25"/>
                  <a:pt x="14" y="25"/>
                  <a:pt x="15" y="25"/>
                </a:cubicBezTo>
                <a:cubicBezTo>
                  <a:pt x="17" y="25"/>
                  <a:pt x="18" y="23"/>
                  <a:pt x="18" y="21"/>
                </a:cubicBezTo>
                <a:cubicBezTo>
                  <a:pt x="18" y="23"/>
                  <a:pt x="18" y="23"/>
                  <a:pt x="18" y="23"/>
                </a:cubicBezTo>
                <a:cubicBezTo>
                  <a:pt x="22" y="22"/>
                  <a:pt x="24" y="28"/>
                  <a:pt x="27" y="28"/>
                </a:cubicBezTo>
                <a:cubicBezTo>
                  <a:pt x="31" y="28"/>
                  <a:pt x="37" y="29"/>
                  <a:pt x="39" y="30"/>
                </a:cubicBezTo>
                <a:cubicBezTo>
                  <a:pt x="42" y="32"/>
                  <a:pt x="48" y="34"/>
                  <a:pt x="49" y="37"/>
                </a:cubicBezTo>
                <a:cubicBezTo>
                  <a:pt x="50" y="40"/>
                  <a:pt x="49" y="43"/>
                  <a:pt x="52" y="46"/>
                </a:cubicBezTo>
                <a:cubicBezTo>
                  <a:pt x="51" y="47"/>
                  <a:pt x="47" y="48"/>
                  <a:pt x="47" y="51"/>
                </a:cubicBezTo>
                <a:cubicBezTo>
                  <a:pt x="47" y="52"/>
                  <a:pt x="49" y="52"/>
                  <a:pt x="50" y="52"/>
                </a:cubicBezTo>
                <a:cubicBezTo>
                  <a:pt x="55" y="52"/>
                  <a:pt x="55" y="52"/>
                  <a:pt x="55" y="52"/>
                </a:cubicBezTo>
                <a:cubicBezTo>
                  <a:pt x="55" y="52"/>
                  <a:pt x="57" y="52"/>
                  <a:pt x="58" y="52"/>
                </a:cubicBezTo>
                <a:cubicBezTo>
                  <a:pt x="64" y="52"/>
                  <a:pt x="66" y="60"/>
                  <a:pt x="72" y="60"/>
                </a:cubicBezTo>
                <a:cubicBezTo>
                  <a:pt x="74" y="60"/>
                  <a:pt x="75" y="60"/>
                  <a:pt x="80" y="60"/>
                </a:cubicBezTo>
                <a:cubicBezTo>
                  <a:pt x="80" y="56"/>
                  <a:pt x="82" y="57"/>
                  <a:pt x="81" y="54"/>
                </a:cubicBezTo>
                <a:cubicBezTo>
                  <a:pt x="85" y="52"/>
                  <a:pt x="84" y="48"/>
                  <a:pt x="90" y="48"/>
                </a:cubicBezTo>
                <a:cubicBezTo>
                  <a:pt x="97" y="48"/>
                  <a:pt x="101" y="54"/>
                  <a:pt x="106" y="58"/>
                </a:cubicBezTo>
                <a:cubicBezTo>
                  <a:pt x="106" y="59"/>
                  <a:pt x="108" y="58"/>
                  <a:pt x="108" y="59"/>
                </a:cubicBezTo>
                <a:cubicBezTo>
                  <a:pt x="108" y="62"/>
                  <a:pt x="113" y="64"/>
                  <a:pt x="117" y="64"/>
                </a:cubicBezTo>
                <a:cubicBezTo>
                  <a:pt x="123" y="64"/>
                  <a:pt x="123" y="64"/>
                  <a:pt x="123" y="64"/>
                </a:cubicBezTo>
                <a:cubicBezTo>
                  <a:pt x="123" y="68"/>
                  <a:pt x="127" y="68"/>
                  <a:pt x="127" y="68"/>
                </a:cubicBezTo>
                <a:cubicBezTo>
                  <a:pt x="127" y="68"/>
                  <a:pt x="128" y="68"/>
                  <a:pt x="128" y="68"/>
                </a:cubicBezTo>
                <a:cubicBezTo>
                  <a:pt x="128" y="68"/>
                  <a:pt x="130" y="66"/>
                  <a:pt x="131" y="65"/>
                </a:cubicBezTo>
                <a:cubicBezTo>
                  <a:pt x="131" y="64"/>
                  <a:pt x="127" y="65"/>
                  <a:pt x="127" y="64"/>
                </a:cubicBezTo>
                <a:cubicBezTo>
                  <a:pt x="126" y="63"/>
                  <a:pt x="126" y="62"/>
                  <a:pt x="125" y="61"/>
                </a:cubicBezTo>
                <a:cubicBezTo>
                  <a:pt x="124" y="61"/>
                  <a:pt x="122" y="62"/>
                  <a:pt x="122" y="61"/>
                </a:cubicBezTo>
                <a:cubicBezTo>
                  <a:pt x="121" y="60"/>
                  <a:pt x="121" y="58"/>
                  <a:pt x="120" y="58"/>
                </a:cubicBezTo>
                <a:cubicBezTo>
                  <a:pt x="118" y="58"/>
                  <a:pt x="116" y="57"/>
                  <a:pt x="115" y="56"/>
                </a:cubicBezTo>
                <a:cubicBezTo>
                  <a:pt x="113" y="53"/>
                  <a:pt x="114" y="52"/>
                  <a:pt x="111" y="49"/>
                </a:cubicBezTo>
                <a:cubicBezTo>
                  <a:pt x="111" y="49"/>
                  <a:pt x="107" y="45"/>
                  <a:pt x="107" y="44"/>
                </a:cubicBezTo>
                <a:cubicBezTo>
                  <a:pt x="107" y="42"/>
                  <a:pt x="111" y="43"/>
                  <a:pt x="111" y="40"/>
                </a:cubicBezTo>
                <a:cubicBezTo>
                  <a:pt x="111" y="35"/>
                  <a:pt x="107" y="38"/>
                  <a:pt x="104" y="37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9" name="Freeform 24"/>
          <p:cNvSpPr>
            <a:spLocks/>
          </p:cNvSpPr>
          <p:nvPr/>
        </p:nvSpPr>
        <p:spPr bwMode="auto">
          <a:xfrm>
            <a:off x="10663747" y="4200351"/>
            <a:ext cx="70854" cy="69389"/>
          </a:xfrm>
          <a:custGeom>
            <a:avLst/>
            <a:gdLst>
              <a:gd name="T0" fmla="*/ 9 w 14"/>
              <a:gd name="T1" fmla="*/ 7 h 14"/>
              <a:gd name="T2" fmla="*/ 0 w 14"/>
              <a:gd name="T3" fmla="*/ 0 h 14"/>
              <a:gd name="T4" fmla="*/ 4 w 14"/>
              <a:gd name="T5" fmla="*/ 3 h 14"/>
              <a:gd name="T6" fmla="*/ 10 w 14"/>
              <a:gd name="T7" fmla="*/ 9 h 14"/>
              <a:gd name="T8" fmla="*/ 12 w 14"/>
              <a:gd name="T9" fmla="*/ 13 h 14"/>
              <a:gd name="T10" fmla="*/ 14 w 14"/>
              <a:gd name="T11" fmla="*/ 13 h 14"/>
              <a:gd name="T12" fmla="*/ 14 w 14"/>
              <a:gd name="T13" fmla="*/ 12 h 14"/>
              <a:gd name="T14" fmla="*/ 9 w 14"/>
              <a:gd name="T15" fmla="*/ 7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" h="14">
                <a:moveTo>
                  <a:pt x="9" y="7"/>
                </a:moveTo>
                <a:cubicBezTo>
                  <a:pt x="7" y="5"/>
                  <a:pt x="5" y="2"/>
                  <a:pt x="0" y="0"/>
                </a:cubicBezTo>
                <a:cubicBezTo>
                  <a:pt x="1" y="2"/>
                  <a:pt x="3" y="2"/>
                  <a:pt x="4" y="3"/>
                </a:cubicBezTo>
                <a:cubicBezTo>
                  <a:pt x="7" y="5"/>
                  <a:pt x="7" y="7"/>
                  <a:pt x="10" y="9"/>
                </a:cubicBezTo>
                <a:cubicBezTo>
                  <a:pt x="9" y="11"/>
                  <a:pt x="9" y="13"/>
                  <a:pt x="12" y="13"/>
                </a:cubicBezTo>
                <a:cubicBezTo>
                  <a:pt x="13" y="14"/>
                  <a:pt x="13" y="13"/>
                  <a:pt x="14" y="13"/>
                </a:cubicBezTo>
                <a:cubicBezTo>
                  <a:pt x="13" y="13"/>
                  <a:pt x="14" y="12"/>
                  <a:pt x="14" y="12"/>
                </a:cubicBezTo>
                <a:cubicBezTo>
                  <a:pt x="14" y="8"/>
                  <a:pt x="11" y="9"/>
                  <a:pt x="9" y="7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0" name="Freeform 25"/>
          <p:cNvSpPr>
            <a:spLocks/>
          </p:cNvSpPr>
          <p:nvPr/>
        </p:nvSpPr>
        <p:spPr bwMode="auto">
          <a:xfrm>
            <a:off x="10786129" y="4294973"/>
            <a:ext cx="36501" cy="39952"/>
          </a:xfrm>
          <a:custGeom>
            <a:avLst/>
            <a:gdLst>
              <a:gd name="T0" fmla="*/ 1 w 7"/>
              <a:gd name="T1" fmla="*/ 0 h 8"/>
              <a:gd name="T2" fmla="*/ 5 w 7"/>
              <a:gd name="T3" fmla="*/ 5 h 8"/>
              <a:gd name="T4" fmla="*/ 5 w 7"/>
              <a:gd name="T5" fmla="*/ 7 h 8"/>
              <a:gd name="T6" fmla="*/ 5 w 7"/>
              <a:gd name="T7" fmla="*/ 8 h 8"/>
              <a:gd name="T8" fmla="*/ 7 w 7"/>
              <a:gd name="T9" fmla="*/ 7 h 8"/>
              <a:gd name="T10" fmla="*/ 1 w 7"/>
              <a:gd name="T11" fmla="*/ 0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" h="8">
                <a:moveTo>
                  <a:pt x="1" y="0"/>
                </a:moveTo>
                <a:cubicBezTo>
                  <a:pt x="0" y="2"/>
                  <a:pt x="1" y="5"/>
                  <a:pt x="5" y="5"/>
                </a:cubicBezTo>
                <a:cubicBezTo>
                  <a:pt x="5" y="6"/>
                  <a:pt x="5" y="6"/>
                  <a:pt x="5" y="7"/>
                </a:cubicBezTo>
                <a:cubicBezTo>
                  <a:pt x="5" y="8"/>
                  <a:pt x="5" y="8"/>
                  <a:pt x="5" y="8"/>
                </a:cubicBezTo>
                <a:cubicBezTo>
                  <a:pt x="6" y="8"/>
                  <a:pt x="7" y="7"/>
                  <a:pt x="7" y="7"/>
                </a:cubicBezTo>
                <a:cubicBezTo>
                  <a:pt x="7" y="6"/>
                  <a:pt x="2" y="1"/>
                  <a:pt x="1" y="0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1" name="Freeform 26"/>
          <p:cNvSpPr>
            <a:spLocks/>
          </p:cNvSpPr>
          <p:nvPr/>
        </p:nvSpPr>
        <p:spPr bwMode="auto">
          <a:xfrm>
            <a:off x="11009429" y="4444265"/>
            <a:ext cx="15029" cy="25232"/>
          </a:xfrm>
          <a:custGeom>
            <a:avLst/>
            <a:gdLst>
              <a:gd name="T0" fmla="*/ 0 w 3"/>
              <a:gd name="T1" fmla="*/ 0 h 5"/>
              <a:gd name="T2" fmla="*/ 3 w 3"/>
              <a:gd name="T3" fmla="*/ 5 h 5"/>
              <a:gd name="T4" fmla="*/ 3 w 3"/>
              <a:gd name="T5" fmla="*/ 4 h 5"/>
              <a:gd name="T6" fmla="*/ 0 w 3"/>
              <a:gd name="T7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" h="5">
                <a:moveTo>
                  <a:pt x="0" y="0"/>
                </a:moveTo>
                <a:cubicBezTo>
                  <a:pt x="0" y="2"/>
                  <a:pt x="1" y="5"/>
                  <a:pt x="3" y="5"/>
                </a:cubicBezTo>
                <a:cubicBezTo>
                  <a:pt x="3" y="5"/>
                  <a:pt x="3" y="4"/>
                  <a:pt x="3" y="4"/>
                </a:cubicBezTo>
                <a:cubicBezTo>
                  <a:pt x="3" y="2"/>
                  <a:pt x="2" y="2"/>
                  <a:pt x="0" y="0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2" name="Freeform 27"/>
          <p:cNvSpPr>
            <a:spLocks/>
          </p:cNvSpPr>
          <p:nvPr/>
        </p:nvSpPr>
        <p:spPr bwMode="auto">
          <a:xfrm>
            <a:off x="10957898" y="4429547"/>
            <a:ext cx="36501" cy="14720"/>
          </a:xfrm>
          <a:custGeom>
            <a:avLst/>
            <a:gdLst>
              <a:gd name="T0" fmla="*/ 0 w 7"/>
              <a:gd name="T1" fmla="*/ 0 h 3"/>
              <a:gd name="T2" fmla="*/ 6 w 7"/>
              <a:gd name="T3" fmla="*/ 3 h 3"/>
              <a:gd name="T4" fmla="*/ 7 w 7"/>
              <a:gd name="T5" fmla="*/ 3 h 3"/>
              <a:gd name="T6" fmla="*/ 0 w 7"/>
              <a:gd name="T7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" h="3">
                <a:moveTo>
                  <a:pt x="0" y="0"/>
                </a:moveTo>
                <a:cubicBezTo>
                  <a:pt x="0" y="2"/>
                  <a:pt x="3" y="3"/>
                  <a:pt x="6" y="3"/>
                </a:cubicBezTo>
                <a:cubicBezTo>
                  <a:pt x="6" y="3"/>
                  <a:pt x="7" y="3"/>
                  <a:pt x="7" y="3"/>
                </a:cubicBezTo>
                <a:cubicBezTo>
                  <a:pt x="6" y="1"/>
                  <a:pt x="3" y="0"/>
                  <a:pt x="0" y="0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3" name="Freeform 28"/>
          <p:cNvSpPr>
            <a:spLocks/>
          </p:cNvSpPr>
          <p:nvPr/>
        </p:nvSpPr>
        <p:spPr bwMode="auto">
          <a:xfrm>
            <a:off x="10964337" y="4385391"/>
            <a:ext cx="30059" cy="33643"/>
          </a:xfrm>
          <a:custGeom>
            <a:avLst/>
            <a:gdLst>
              <a:gd name="T0" fmla="*/ 0 w 6"/>
              <a:gd name="T1" fmla="*/ 0 h 7"/>
              <a:gd name="T2" fmla="*/ 6 w 6"/>
              <a:gd name="T3" fmla="*/ 7 h 7"/>
              <a:gd name="T4" fmla="*/ 0 w 6"/>
              <a:gd name="T5" fmla="*/ 0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" h="7">
                <a:moveTo>
                  <a:pt x="0" y="0"/>
                </a:moveTo>
                <a:cubicBezTo>
                  <a:pt x="0" y="2"/>
                  <a:pt x="4" y="7"/>
                  <a:pt x="6" y="7"/>
                </a:cubicBezTo>
                <a:cubicBezTo>
                  <a:pt x="5" y="4"/>
                  <a:pt x="3" y="2"/>
                  <a:pt x="0" y="0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4" name="Freeform 29"/>
          <p:cNvSpPr>
            <a:spLocks/>
          </p:cNvSpPr>
          <p:nvPr/>
        </p:nvSpPr>
        <p:spPr bwMode="auto">
          <a:xfrm>
            <a:off x="10893486" y="4360158"/>
            <a:ext cx="45088" cy="25232"/>
          </a:xfrm>
          <a:custGeom>
            <a:avLst/>
            <a:gdLst>
              <a:gd name="T0" fmla="*/ 1 w 9"/>
              <a:gd name="T1" fmla="*/ 0 h 5"/>
              <a:gd name="T2" fmla="*/ 1 w 9"/>
              <a:gd name="T3" fmla="*/ 1 h 5"/>
              <a:gd name="T4" fmla="*/ 0 w 9"/>
              <a:gd name="T5" fmla="*/ 1 h 5"/>
              <a:gd name="T6" fmla="*/ 7 w 9"/>
              <a:gd name="T7" fmla="*/ 5 h 5"/>
              <a:gd name="T8" fmla="*/ 9 w 9"/>
              <a:gd name="T9" fmla="*/ 4 h 5"/>
              <a:gd name="T10" fmla="*/ 1 w 9"/>
              <a:gd name="T11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" h="5">
                <a:moveTo>
                  <a:pt x="1" y="0"/>
                </a:moveTo>
                <a:cubicBezTo>
                  <a:pt x="1" y="1"/>
                  <a:pt x="1" y="1"/>
                  <a:pt x="1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5" y="5"/>
                  <a:pt x="7" y="5"/>
                </a:cubicBezTo>
                <a:cubicBezTo>
                  <a:pt x="8" y="5"/>
                  <a:pt x="8" y="5"/>
                  <a:pt x="9" y="4"/>
                </a:cubicBezTo>
                <a:cubicBezTo>
                  <a:pt x="8" y="2"/>
                  <a:pt x="3" y="1"/>
                  <a:pt x="1" y="0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" name="Freeform 30"/>
          <p:cNvSpPr>
            <a:spLocks/>
          </p:cNvSpPr>
          <p:nvPr/>
        </p:nvSpPr>
        <p:spPr bwMode="auto">
          <a:xfrm>
            <a:off x="10841955" y="4330720"/>
            <a:ext cx="4294" cy="4206"/>
          </a:xfrm>
          <a:custGeom>
            <a:avLst/>
            <a:gdLst>
              <a:gd name="T0" fmla="*/ 0 w 1"/>
              <a:gd name="T1" fmla="*/ 0 h 1"/>
              <a:gd name="T2" fmla="*/ 1 w 1"/>
              <a:gd name="T3" fmla="*/ 1 h 1"/>
              <a:gd name="T4" fmla="*/ 1 w 1"/>
              <a:gd name="T5" fmla="*/ 1 h 1"/>
              <a:gd name="T6" fmla="*/ 0 w 1"/>
              <a:gd name="T7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" h="1">
                <a:moveTo>
                  <a:pt x="0" y="0"/>
                </a:moveTo>
                <a:cubicBezTo>
                  <a:pt x="0" y="0"/>
                  <a:pt x="1" y="0"/>
                  <a:pt x="1" y="1"/>
                </a:cubicBezTo>
                <a:cubicBezTo>
                  <a:pt x="1" y="1"/>
                  <a:pt x="1" y="1"/>
                  <a:pt x="1" y="1"/>
                </a:cubicBezTo>
                <a:lnTo>
                  <a:pt x="0" y="0"/>
                </a:ln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6" name="Freeform 31"/>
          <p:cNvSpPr>
            <a:spLocks/>
          </p:cNvSpPr>
          <p:nvPr/>
        </p:nvSpPr>
        <p:spPr bwMode="auto">
          <a:xfrm>
            <a:off x="10841955" y="4334926"/>
            <a:ext cx="25765" cy="10514"/>
          </a:xfrm>
          <a:custGeom>
            <a:avLst/>
            <a:gdLst>
              <a:gd name="T0" fmla="*/ 1 w 5"/>
              <a:gd name="T1" fmla="*/ 0 h 2"/>
              <a:gd name="T2" fmla="*/ 0 w 5"/>
              <a:gd name="T3" fmla="*/ 0 h 2"/>
              <a:gd name="T4" fmla="*/ 3 w 5"/>
              <a:gd name="T5" fmla="*/ 2 h 2"/>
              <a:gd name="T6" fmla="*/ 5 w 5"/>
              <a:gd name="T7" fmla="*/ 2 h 2"/>
              <a:gd name="T8" fmla="*/ 1 w 5"/>
              <a:gd name="T9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" h="2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3" y="2"/>
                  <a:pt x="3" y="2"/>
                  <a:pt x="3" y="2"/>
                </a:cubicBezTo>
                <a:cubicBezTo>
                  <a:pt x="5" y="2"/>
                  <a:pt x="5" y="2"/>
                  <a:pt x="5" y="2"/>
                </a:cubicBezTo>
                <a:cubicBezTo>
                  <a:pt x="4" y="0"/>
                  <a:pt x="3" y="0"/>
                  <a:pt x="1" y="0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7" name="Freeform 32"/>
          <p:cNvSpPr>
            <a:spLocks/>
          </p:cNvSpPr>
          <p:nvPr/>
        </p:nvSpPr>
        <p:spPr bwMode="auto">
          <a:xfrm>
            <a:off x="10446889" y="5499830"/>
            <a:ext cx="126678" cy="130369"/>
          </a:xfrm>
          <a:custGeom>
            <a:avLst/>
            <a:gdLst>
              <a:gd name="T0" fmla="*/ 12 w 25"/>
              <a:gd name="T1" fmla="*/ 4 h 26"/>
              <a:gd name="T2" fmla="*/ 0 w 25"/>
              <a:gd name="T3" fmla="*/ 4 h 26"/>
              <a:gd name="T4" fmla="*/ 14 w 25"/>
              <a:gd name="T5" fmla="*/ 26 h 26"/>
              <a:gd name="T6" fmla="*/ 25 w 25"/>
              <a:gd name="T7" fmla="*/ 9 h 26"/>
              <a:gd name="T8" fmla="*/ 22 w 25"/>
              <a:gd name="T9" fmla="*/ 2 h 26"/>
              <a:gd name="T10" fmla="*/ 12 w 25"/>
              <a:gd name="T11" fmla="*/ 4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5" h="26">
                <a:moveTo>
                  <a:pt x="12" y="4"/>
                </a:moveTo>
                <a:cubicBezTo>
                  <a:pt x="12" y="4"/>
                  <a:pt x="0" y="0"/>
                  <a:pt x="0" y="4"/>
                </a:cubicBezTo>
                <a:cubicBezTo>
                  <a:pt x="0" y="8"/>
                  <a:pt x="7" y="26"/>
                  <a:pt x="14" y="26"/>
                </a:cubicBezTo>
                <a:cubicBezTo>
                  <a:pt x="19" y="26"/>
                  <a:pt x="25" y="14"/>
                  <a:pt x="25" y="9"/>
                </a:cubicBezTo>
                <a:cubicBezTo>
                  <a:pt x="25" y="6"/>
                  <a:pt x="23" y="4"/>
                  <a:pt x="22" y="2"/>
                </a:cubicBezTo>
                <a:cubicBezTo>
                  <a:pt x="19" y="3"/>
                  <a:pt x="15" y="4"/>
                  <a:pt x="12" y="4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8" name="Freeform 33"/>
          <p:cNvSpPr>
            <a:spLocks/>
          </p:cNvSpPr>
          <p:nvPr/>
        </p:nvSpPr>
        <p:spPr bwMode="auto">
          <a:xfrm>
            <a:off x="10552097" y="5480905"/>
            <a:ext cx="15029" cy="14720"/>
          </a:xfrm>
          <a:custGeom>
            <a:avLst/>
            <a:gdLst>
              <a:gd name="T0" fmla="*/ 3 w 3"/>
              <a:gd name="T1" fmla="*/ 3 h 3"/>
              <a:gd name="T2" fmla="*/ 3 w 3"/>
              <a:gd name="T3" fmla="*/ 0 h 3"/>
              <a:gd name="T4" fmla="*/ 0 w 3"/>
              <a:gd name="T5" fmla="*/ 0 h 3"/>
              <a:gd name="T6" fmla="*/ 3 w 3"/>
              <a:gd name="T7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" h="3">
                <a:moveTo>
                  <a:pt x="3" y="3"/>
                </a:moveTo>
                <a:cubicBezTo>
                  <a:pt x="3" y="2"/>
                  <a:pt x="3" y="2"/>
                  <a:pt x="3" y="0"/>
                </a:cubicBezTo>
                <a:cubicBezTo>
                  <a:pt x="3" y="0"/>
                  <a:pt x="2" y="0"/>
                  <a:pt x="0" y="0"/>
                </a:cubicBezTo>
                <a:cubicBezTo>
                  <a:pt x="0" y="1"/>
                  <a:pt x="1" y="3"/>
                  <a:pt x="3" y="3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9" name="Freeform 34"/>
          <p:cNvSpPr>
            <a:spLocks/>
          </p:cNvSpPr>
          <p:nvPr/>
        </p:nvSpPr>
        <p:spPr bwMode="auto">
          <a:xfrm>
            <a:off x="10182796" y="5321100"/>
            <a:ext cx="38648" cy="18925"/>
          </a:xfrm>
          <a:custGeom>
            <a:avLst/>
            <a:gdLst>
              <a:gd name="T0" fmla="*/ 0 w 8"/>
              <a:gd name="T1" fmla="*/ 2 h 4"/>
              <a:gd name="T2" fmla="*/ 8 w 8"/>
              <a:gd name="T3" fmla="*/ 2 h 4"/>
              <a:gd name="T4" fmla="*/ 0 w 8"/>
              <a:gd name="T5" fmla="*/ 2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" h="4">
                <a:moveTo>
                  <a:pt x="0" y="2"/>
                </a:moveTo>
                <a:cubicBezTo>
                  <a:pt x="2" y="4"/>
                  <a:pt x="5" y="4"/>
                  <a:pt x="8" y="2"/>
                </a:cubicBezTo>
                <a:cubicBezTo>
                  <a:pt x="4" y="1"/>
                  <a:pt x="4" y="0"/>
                  <a:pt x="0" y="2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50" name="Freeform 35"/>
          <p:cNvSpPr>
            <a:spLocks/>
          </p:cNvSpPr>
          <p:nvPr/>
        </p:nvSpPr>
        <p:spPr bwMode="auto">
          <a:xfrm>
            <a:off x="9968087" y="4484218"/>
            <a:ext cx="51531" cy="18925"/>
          </a:xfrm>
          <a:custGeom>
            <a:avLst/>
            <a:gdLst>
              <a:gd name="T0" fmla="*/ 6 w 10"/>
              <a:gd name="T1" fmla="*/ 4 h 4"/>
              <a:gd name="T2" fmla="*/ 10 w 10"/>
              <a:gd name="T3" fmla="*/ 4 h 4"/>
              <a:gd name="T4" fmla="*/ 10 w 10"/>
              <a:gd name="T5" fmla="*/ 1 h 4"/>
              <a:gd name="T6" fmla="*/ 0 w 10"/>
              <a:gd name="T7" fmla="*/ 2 h 4"/>
              <a:gd name="T8" fmla="*/ 6 w 10"/>
              <a:gd name="T9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" h="4">
                <a:moveTo>
                  <a:pt x="6" y="4"/>
                </a:moveTo>
                <a:cubicBezTo>
                  <a:pt x="7" y="4"/>
                  <a:pt x="6" y="4"/>
                  <a:pt x="10" y="4"/>
                </a:cubicBezTo>
                <a:cubicBezTo>
                  <a:pt x="10" y="1"/>
                  <a:pt x="10" y="1"/>
                  <a:pt x="10" y="1"/>
                </a:cubicBezTo>
                <a:cubicBezTo>
                  <a:pt x="6" y="0"/>
                  <a:pt x="4" y="1"/>
                  <a:pt x="0" y="2"/>
                </a:cubicBezTo>
                <a:cubicBezTo>
                  <a:pt x="1" y="3"/>
                  <a:pt x="3" y="4"/>
                  <a:pt x="6" y="4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51" name="Freeform 36"/>
          <p:cNvSpPr>
            <a:spLocks/>
          </p:cNvSpPr>
          <p:nvPr/>
        </p:nvSpPr>
        <p:spPr bwMode="auto">
          <a:xfrm>
            <a:off x="9414135" y="4469500"/>
            <a:ext cx="1331199" cy="979865"/>
          </a:xfrm>
          <a:custGeom>
            <a:avLst/>
            <a:gdLst>
              <a:gd name="T0" fmla="*/ 242 w 262"/>
              <a:gd name="T1" fmla="*/ 78 h 197"/>
              <a:gd name="T2" fmla="*/ 231 w 262"/>
              <a:gd name="T3" fmla="*/ 65 h 197"/>
              <a:gd name="T4" fmla="*/ 210 w 262"/>
              <a:gd name="T5" fmla="*/ 39 h 197"/>
              <a:gd name="T6" fmla="*/ 198 w 262"/>
              <a:gd name="T7" fmla="*/ 24 h 197"/>
              <a:gd name="T8" fmla="*/ 190 w 262"/>
              <a:gd name="T9" fmla="*/ 0 h 197"/>
              <a:gd name="T10" fmla="*/ 183 w 262"/>
              <a:gd name="T11" fmla="*/ 28 h 197"/>
              <a:gd name="T12" fmla="*/ 166 w 262"/>
              <a:gd name="T13" fmla="*/ 40 h 197"/>
              <a:gd name="T14" fmla="*/ 149 w 262"/>
              <a:gd name="T15" fmla="*/ 30 h 197"/>
              <a:gd name="T16" fmla="*/ 147 w 262"/>
              <a:gd name="T17" fmla="*/ 17 h 197"/>
              <a:gd name="T18" fmla="*/ 148 w 262"/>
              <a:gd name="T19" fmla="*/ 8 h 197"/>
              <a:gd name="T20" fmla="*/ 121 w 262"/>
              <a:gd name="T21" fmla="*/ 4 h 197"/>
              <a:gd name="T22" fmla="*/ 121 w 262"/>
              <a:gd name="T23" fmla="*/ 10 h 197"/>
              <a:gd name="T24" fmla="*/ 105 w 262"/>
              <a:gd name="T25" fmla="*/ 24 h 197"/>
              <a:gd name="T26" fmla="*/ 101 w 262"/>
              <a:gd name="T27" fmla="*/ 27 h 197"/>
              <a:gd name="T28" fmla="*/ 89 w 262"/>
              <a:gd name="T29" fmla="*/ 21 h 197"/>
              <a:gd name="T30" fmla="*/ 72 w 262"/>
              <a:gd name="T31" fmla="*/ 38 h 197"/>
              <a:gd name="T32" fmla="*/ 65 w 262"/>
              <a:gd name="T33" fmla="*/ 44 h 197"/>
              <a:gd name="T34" fmla="*/ 59 w 262"/>
              <a:gd name="T35" fmla="*/ 45 h 197"/>
              <a:gd name="T36" fmla="*/ 32 w 262"/>
              <a:gd name="T37" fmla="*/ 64 h 197"/>
              <a:gd name="T38" fmla="*/ 5 w 262"/>
              <a:gd name="T39" fmla="*/ 77 h 197"/>
              <a:gd name="T40" fmla="*/ 3 w 262"/>
              <a:gd name="T41" fmla="*/ 77 h 197"/>
              <a:gd name="T42" fmla="*/ 5 w 262"/>
              <a:gd name="T43" fmla="*/ 102 h 197"/>
              <a:gd name="T44" fmla="*/ 3 w 262"/>
              <a:gd name="T45" fmla="*/ 102 h 197"/>
              <a:gd name="T46" fmla="*/ 6 w 262"/>
              <a:gd name="T47" fmla="*/ 113 h 197"/>
              <a:gd name="T48" fmla="*/ 17 w 262"/>
              <a:gd name="T49" fmla="*/ 149 h 197"/>
              <a:gd name="T50" fmla="*/ 26 w 262"/>
              <a:gd name="T51" fmla="*/ 167 h 197"/>
              <a:gd name="T52" fmla="*/ 54 w 262"/>
              <a:gd name="T53" fmla="*/ 160 h 197"/>
              <a:gd name="T54" fmla="*/ 95 w 262"/>
              <a:gd name="T55" fmla="*/ 147 h 197"/>
              <a:gd name="T56" fmla="*/ 134 w 262"/>
              <a:gd name="T57" fmla="*/ 149 h 197"/>
              <a:gd name="T58" fmla="*/ 145 w 262"/>
              <a:gd name="T59" fmla="*/ 166 h 197"/>
              <a:gd name="T60" fmla="*/ 153 w 262"/>
              <a:gd name="T61" fmla="*/ 167 h 197"/>
              <a:gd name="T62" fmla="*/ 160 w 262"/>
              <a:gd name="T63" fmla="*/ 164 h 197"/>
              <a:gd name="T64" fmla="*/ 163 w 262"/>
              <a:gd name="T65" fmla="*/ 166 h 197"/>
              <a:gd name="T66" fmla="*/ 164 w 262"/>
              <a:gd name="T67" fmla="*/ 171 h 197"/>
              <a:gd name="T68" fmla="*/ 169 w 262"/>
              <a:gd name="T69" fmla="*/ 171 h 197"/>
              <a:gd name="T70" fmla="*/ 196 w 262"/>
              <a:gd name="T71" fmla="*/ 195 h 197"/>
              <a:gd name="T72" fmla="*/ 216 w 262"/>
              <a:gd name="T73" fmla="*/ 197 h 197"/>
              <a:gd name="T74" fmla="*/ 239 w 262"/>
              <a:gd name="T75" fmla="*/ 181 h 197"/>
              <a:gd name="T76" fmla="*/ 257 w 262"/>
              <a:gd name="T77" fmla="*/ 145 h 197"/>
              <a:gd name="T78" fmla="*/ 259 w 262"/>
              <a:gd name="T79" fmla="*/ 134 h 197"/>
              <a:gd name="T80" fmla="*/ 255 w 262"/>
              <a:gd name="T81" fmla="*/ 96 h 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262" h="197">
                <a:moveTo>
                  <a:pt x="255" y="95"/>
                </a:moveTo>
                <a:cubicBezTo>
                  <a:pt x="251" y="91"/>
                  <a:pt x="242" y="87"/>
                  <a:pt x="242" y="78"/>
                </a:cubicBezTo>
                <a:cubicBezTo>
                  <a:pt x="239" y="78"/>
                  <a:pt x="236" y="78"/>
                  <a:pt x="235" y="75"/>
                </a:cubicBezTo>
                <a:cubicBezTo>
                  <a:pt x="234" y="72"/>
                  <a:pt x="233" y="67"/>
                  <a:pt x="231" y="65"/>
                </a:cubicBezTo>
                <a:cubicBezTo>
                  <a:pt x="227" y="61"/>
                  <a:pt x="217" y="59"/>
                  <a:pt x="215" y="53"/>
                </a:cubicBezTo>
                <a:cubicBezTo>
                  <a:pt x="214" y="48"/>
                  <a:pt x="212" y="45"/>
                  <a:pt x="210" y="39"/>
                </a:cubicBezTo>
                <a:cubicBezTo>
                  <a:pt x="209" y="35"/>
                  <a:pt x="209" y="28"/>
                  <a:pt x="206" y="26"/>
                </a:cubicBezTo>
                <a:cubicBezTo>
                  <a:pt x="205" y="26"/>
                  <a:pt x="201" y="24"/>
                  <a:pt x="198" y="24"/>
                </a:cubicBezTo>
                <a:cubicBezTo>
                  <a:pt x="196" y="22"/>
                  <a:pt x="197" y="18"/>
                  <a:pt x="196" y="14"/>
                </a:cubicBezTo>
                <a:cubicBezTo>
                  <a:pt x="195" y="10"/>
                  <a:pt x="191" y="6"/>
                  <a:pt x="190" y="0"/>
                </a:cubicBezTo>
                <a:cubicBezTo>
                  <a:pt x="186" y="2"/>
                  <a:pt x="187" y="5"/>
                  <a:pt x="183" y="8"/>
                </a:cubicBezTo>
                <a:cubicBezTo>
                  <a:pt x="183" y="28"/>
                  <a:pt x="183" y="28"/>
                  <a:pt x="183" y="28"/>
                </a:cubicBezTo>
                <a:cubicBezTo>
                  <a:pt x="183" y="33"/>
                  <a:pt x="181" y="47"/>
                  <a:pt x="174" y="47"/>
                </a:cubicBezTo>
                <a:cubicBezTo>
                  <a:pt x="170" y="47"/>
                  <a:pt x="169" y="42"/>
                  <a:pt x="166" y="40"/>
                </a:cubicBezTo>
                <a:cubicBezTo>
                  <a:pt x="161" y="38"/>
                  <a:pt x="157" y="37"/>
                  <a:pt x="151" y="35"/>
                </a:cubicBezTo>
                <a:cubicBezTo>
                  <a:pt x="150" y="35"/>
                  <a:pt x="150" y="31"/>
                  <a:pt x="149" y="30"/>
                </a:cubicBezTo>
                <a:cubicBezTo>
                  <a:pt x="148" y="29"/>
                  <a:pt x="145" y="30"/>
                  <a:pt x="145" y="28"/>
                </a:cubicBezTo>
                <a:cubicBezTo>
                  <a:pt x="147" y="17"/>
                  <a:pt x="147" y="17"/>
                  <a:pt x="147" y="17"/>
                </a:cubicBezTo>
                <a:cubicBezTo>
                  <a:pt x="149" y="15"/>
                  <a:pt x="153" y="15"/>
                  <a:pt x="153" y="12"/>
                </a:cubicBezTo>
                <a:cubicBezTo>
                  <a:pt x="153" y="10"/>
                  <a:pt x="149" y="8"/>
                  <a:pt x="148" y="8"/>
                </a:cubicBezTo>
                <a:cubicBezTo>
                  <a:pt x="146" y="8"/>
                  <a:pt x="145" y="10"/>
                  <a:pt x="142" y="10"/>
                </a:cubicBezTo>
                <a:cubicBezTo>
                  <a:pt x="134" y="10"/>
                  <a:pt x="129" y="7"/>
                  <a:pt x="121" y="4"/>
                </a:cubicBezTo>
                <a:cubicBezTo>
                  <a:pt x="122" y="6"/>
                  <a:pt x="124" y="7"/>
                  <a:pt x="125" y="9"/>
                </a:cubicBezTo>
                <a:cubicBezTo>
                  <a:pt x="125" y="9"/>
                  <a:pt x="123" y="10"/>
                  <a:pt x="121" y="10"/>
                </a:cubicBezTo>
                <a:cubicBezTo>
                  <a:pt x="117" y="10"/>
                  <a:pt x="108" y="12"/>
                  <a:pt x="108" y="16"/>
                </a:cubicBezTo>
                <a:cubicBezTo>
                  <a:pt x="108" y="19"/>
                  <a:pt x="105" y="20"/>
                  <a:pt x="105" y="24"/>
                </a:cubicBezTo>
                <a:cubicBezTo>
                  <a:pt x="105" y="26"/>
                  <a:pt x="106" y="27"/>
                  <a:pt x="104" y="29"/>
                </a:cubicBezTo>
                <a:cubicBezTo>
                  <a:pt x="104" y="29"/>
                  <a:pt x="102" y="27"/>
                  <a:pt x="101" y="27"/>
                </a:cubicBezTo>
                <a:cubicBezTo>
                  <a:pt x="99" y="27"/>
                  <a:pt x="97" y="28"/>
                  <a:pt x="96" y="30"/>
                </a:cubicBezTo>
                <a:cubicBezTo>
                  <a:pt x="95" y="26"/>
                  <a:pt x="93" y="21"/>
                  <a:pt x="89" y="21"/>
                </a:cubicBezTo>
                <a:cubicBezTo>
                  <a:pt x="84" y="21"/>
                  <a:pt x="83" y="26"/>
                  <a:pt x="77" y="26"/>
                </a:cubicBezTo>
                <a:cubicBezTo>
                  <a:pt x="77" y="31"/>
                  <a:pt x="72" y="32"/>
                  <a:pt x="72" y="38"/>
                </a:cubicBezTo>
                <a:cubicBezTo>
                  <a:pt x="70" y="38"/>
                  <a:pt x="69" y="37"/>
                  <a:pt x="67" y="36"/>
                </a:cubicBezTo>
                <a:cubicBezTo>
                  <a:pt x="66" y="39"/>
                  <a:pt x="67" y="42"/>
                  <a:pt x="65" y="44"/>
                </a:cubicBezTo>
                <a:cubicBezTo>
                  <a:pt x="64" y="42"/>
                  <a:pt x="63" y="41"/>
                  <a:pt x="62" y="39"/>
                </a:cubicBezTo>
                <a:cubicBezTo>
                  <a:pt x="59" y="40"/>
                  <a:pt x="59" y="43"/>
                  <a:pt x="59" y="45"/>
                </a:cubicBezTo>
                <a:cubicBezTo>
                  <a:pt x="59" y="46"/>
                  <a:pt x="59" y="48"/>
                  <a:pt x="59" y="49"/>
                </a:cubicBezTo>
                <a:cubicBezTo>
                  <a:pt x="59" y="57"/>
                  <a:pt x="40" y="63"/>
                  <a:pt x="32" y="64"/>
                </a:cubicBezTo>
                <a:cubicBezTo>
                  <a:pt x="28" y="65"/>
                  <a:pt x="19" y="65"/>
                  <a:pt x="17" y="68"/>
                </a:cubicBezTo>
                <a:cubicBezTo>
                  <a:pt x="14" y="71"/>
                  <a:pt x="9" y="76"/>
                  <a:pt x="5" y="77"/>
                </a:cubicBezTo>
                <a:cubicBezTo>
                  <a:pt x="5" y="76"/>
                  <a:pt x="5" y="75"/>
                  <a:pt x="5" y="75"/>
                </a:cubicBezTo>
                <a:cubicBezTo>
                  <a:pt x="4" y="75"/>
                  <a:pt x="3" y="75"/>
                  <a:pt x="3" y="77"/>
                </a:cubicBezTo>
                <a:cubicBezTo>
                  <a:pt x="3" y="83"/>
                  <a:pt x="3" y="84"/>
                  <a:pt x="3" y="90"/>
                </a:cubicBezTo>
                <a:cubicBezTo>
                  <a:pt x="3" y="96"/>
                  <a:pt x="5" y="99"/>
                  <a:pt x="5" y="102"/>
                </a:cubicBezTo>
                <a:cubicBezTo>
                  <a:pt x="5" y="103"/>
                  <a:pt x="5" y="104"/>
                  <a:pt x="5" y="105"/>
                </a:cubicBezTo>
                <a:cubicBezTo>
                  <a:pt x="4" y="104"/>
                  <a:pt x="3" y="103"/>
                  <a:pt x="3" y="102"/>
                </a:cubicBezTo>
                <a:cubicBezTo>
                  <a:pt x="2" y="103"/>
                  <a:pt x="2" y="104"/>
                  <a:pt x="1" y="105"/>
                </a:cubicBezTo>
                <a:cubicBezTo>
                  <a:pt x="0" y="109"/>
                  <a:pt x="5" y="110"/>
                  <a:pt x="6" y="113"/>
                </a:cubicBezTo>
                <a:cubicBezTo>
                  <a:pt x="9" y="122"/>
                  <a:pt x="9" y="125"/>
                  <a:pt x="12" y="135"/>
                </a:cubicBezTo>
                <a:cubicBezTo>
                  <a:pt x="13" y="139"/>
                  <a:pt x="17" y="143"/>
                  <a:pt x="17" y="149"/>
                </a:cubicBezTo>
                <a:cubicBezTo>
                  <a:pt x="17" y="155"/>
                  <a:pt x="11" y="156"/>
                  <a:pt x="11" y="160"/>
                </a:cubicBezTo>
                <a:cubicBezTo>
                  <a:pt x="11" y="163"/>
                  <a:pt x="22" y="167"/>
                  <a:pt x="26" y="167"/>
                </a:cubicBezTo>
                <a:cubicBezTo>
                  <a:pt x="36" y="167"/>
                  <a:pt x="40" y="160"/>
                  <a:pt x="48" y="160"/>
                </a:cubicBezTo>
                <a:cubicBezTo>
                  <a:pt x="50" y="160"/>
                  <a:pt x="50" y="158"/>
                  <a:pt x="54" y="160"/>
                </a:cubicBezTo>
                <a:cubicBezTo>
                  <a:pt x="59" y="160"/>
                  <a:pt x="63" y="159"/>
                  <a:pt x="68" y="158"/>
                </a:cubicBezTo>
                <a:cubicBezTo>
                  <a:pt x="69" y="147"/>
                  <a:pt x="84" y="151"/>
                  <a:pt x="95" y="147"/>
                </a:cubicBezTo>
                <a:cubicBezTo>
                  <a:pt x="100" y="145"/>
                  <a:pt x="102" y="142"/>
                  <a:pt x="110" y="142"/>
                </a:cubicBezTo>
                <a:cubicBezTo>
                  <a:pt x="117" y="142"/>
                  <a:pt x="131" y="144"/>
                  <a:pt x="134" y="149"/>
                </a:cubicBezTo>
                <a:cubicBezTo>
                  <a:pt x="136" y="151"/>
                  <a:pt x="141" y="162"/>
                  <a:pt x="143" y="162"/>
                </a:cubicBezTo>
                <a:cubicBezTo>
                  <a:pt x="143" y="162"/>
                  <a:pt x="142" y="166"/>
                  <a:pt x="145" y="166"/>
                </a:cubicBezTo>
                <a:cubicBezTo>
                  <a:pt x="149" y="166"/>
                  <a:pt x="155" y="155"/>
                  <a:pt x="159" y="150"/>
                </a:cubicBezTo>
                <a:cubicBezTo>
                  <a:pt x="159" y="154"/>
                  <a:pt x="158" y="166"/>
                  <a:pt x="153" y="167"/>
                </a:cubicBezTo>
                <a:cubicBezTo>
                  <a:pt x="153" y="168"/>
                  <a:pt x="154" y="169"/>
                  <a:pt x="155" y="169"/>
                </a:cubicBezTo>
                <a:cubicBezTo>
                  <a:pt x="158" y="169"/>
                  <a:pt x="158" y="165"/>
                  <a:pt x="160" y="164"/>
                </a:cubicBezTo>
                <a:cubicBezTo>
                  <a:pt x="160" y="163"/>
                  <a:pt x="161" y="162"/>
                  <a:pt x="161" y="162"/>
                </a:cubicBezTo>
                <a:cubicBezTo>
                  <a:pt x="162" y="163"/>
                  <a:pt x="163" y="163"/>
                  <a:pt x="163" y="166"/>
                </a:cubicBezTo>
                <a:cubicBezTo>
                  <a:pt x="163" y="168"/>
                  <a:pt x="162" y="171"/>
                  <a:pt x="162" y="171"/>
                </a:cubicBezTo>
                <a:cubicBezTo>
                  <a:pt x="164" y="171"/>
                  <a:pt x="164" y="171"/>
                  <a:pt x="164" y="171"/>
                </a:cubicBezTo>
                <a:cubicBezTo>
                  <a:pt x="166" y="171"/>
                  <a:pt x="167" y="170"/>
                  <a:pt x="169" y="170"/>
                </a:cubicBezTo>
                <a:cubicBezTo>
                  <a:pt x="169" y="170"/>
                  <a:pt x="169" y="171"/>
                  <a:pt x="169" y="171"/>
                </a:cubicBezTo>
                <a:cubicBezTo>
                  <a:pt x="169" y="174"/>
                  <a:pt x="172" y="176"/>
                  <a:pt x="172" y="180"/>
                </a:cubicBezTo>
                <a:cubicBezTo>
                  <a:pt x="172" y="189"/>
                  <a:pt x="187" y="195"/>
                  <a:pt x="196" y="195"/>
                </a:cubicBezTo>
                <a:cubicBezTo>
                  <a:pt x="201" y="195"/>
                  <a:pt x="199" y="191"/>
                  <a:pt x="205" y="190"/>
                </a:cubicBezTo>
                <a:cubicBezTo>
                  <a:pt x="205" y="191"/>
                  <a:pt x="214" y="197"/>
                  <a:pt x="216" y="197"/>
                </a:cubicBezTo>
                <a:cubicBezTo>
                  <a:pt x="218" y="186"/>
                  <a:pt x="235" y="191"/>
                  <a:pt x="239" y="180"/>
                </a:cubicBezTo>
                <a:cubicBezTo>
                  <a:pt x="239" y="181"/>
                  <a:pt x="239" y="181"/>
                  <a:pt x="239" y="181"/>
                </a:cubicBezTo>
                <a:cubicBezTo>
                  <a:pt x="239" y="173"/>
                  <a:pt x="244" y="166"/>
                  <a:pt x="246" y="160"/>
                </a:cubicBezTo>
                <a:cubicBezTo>
                  <a:pt x="248" y="153"/>
                  <a:pt x="253" y="151"/>
                  <a:pt x="257" y="145"/>
                </a:cubicBezTo>
                <a:cubicBezTo>
                  <a:pt x="258" y="143"/>
                  <a:pt x="255" y="142"/>
                  <a:pt x="259" y="140"/>
                </a:cubicBezTo>
                <a:cubicBezTo>
                  <a:pt x="259" y="134"/>
                  <a:pt x="259" y="134"/>
                  <a:pt x="259" y="134"/>
                </a:cubicBezTo>
                <a:cubicBezTo>
                  <a:pt x="259" y="132"/>
                  <a:pt x="262" y="125"/>
                  <a:pt x="262" y="120"/>
                </a:cubicBezTo>
                <a:cubicBezTo>
                  <a:pt x="262" y="113"/>
                  <a:pt x="259" y="101"/>
                  <a:pt x="255" y="96"/>
                </a:cubicBezTo>
                <a:lnTo>
                  <a:pt x="255" y="95"/>
                </a:ln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52" name="Freeform 37"/>
          <p:cNvSpPr>
            <a:spLocks/>
          </p:cNvSpPr>
          <p:nvPr/>
        </p:nvSpPr>
        <p:spPr bwMode="auto">
          <a:xfrm>
            <a:off x="9710436" y="3800836"/>
            <a:ext cx="146002" cy="134574"/>
          </a:xfrm>
          <a:custGeom>
            <a:avLst/>
            <a:gdLst>
              <a:gd name="T0" fmla="*/ 21 w 29"/>
              <a:gd name="T1" fmla="*/ 0 h 27"/>
              <a:gd name="T2" fmla="*/ 20 w 29"/>
              <a:gd name="T3" fmla="*/ 5 h 27"/>
              <a:gd name="T4" fmla="*/ 16 w 29"/>
              <a:gd name="T5" fmla="*/ 8 h 27"/>
              <a:gd name="T6" fmla="*/ 14 w 29"/>
              <a:gd name="T7" fmla="*/ 10 h 27"/>
              <a:gd name="T8" fmla="*/ 13 w 29"/>
              <a:gd name="T9" fmla="*/ 10 h 27"/>
              <a:gd name="T10" fmla="*/ 9 w 29"/>
              <a:gd name="T11" fmla="*/ 7 h 27"/>
              <a:gd name="T12" fmla="*/ 2 w 29"/>
              <a:gd name="T13" fmla="*/ 11 h 27"/>
              <a:gd name="T14" fmla="*/ 1 w 29"/>
              <a:gd name="T15" fmla="*/ 16 h 27"/>
              <a:gd name="T16" fmla="*/ 2 w 29"/>
              <a:gd name="T17" fmla="*/ 18 h 27"/>
              <a:gd name="T18" fmla="*/ 1 w 29"/>
              <a:gd name="T19" fmla="*/ 23 h 27"/>
              <a:gd name="T20" fmla="*/ 6 w 29"/>
              <a:gd name="T21" fmla="*/ 15 h 27"/>
              <a:gd name="T22" fmla="*/ 8 w 29"/>
              <a:gd name="T23" fmla="*/ 16 h 27"/>
              <a:gd name="T24" fmla="*/ 8 w 29"/>
              <a:gd name="T25" fmla="*/ 15 h 27"/>
              <a:gd name="T26" fmla="*/ 10 w 29"/>
              <a:gd name="T27" fmla="*/ 16 h 27"/>
              <a:gd name="T28" fmla="*/ 10 w 29"/>
              <a:gd name="T29" fmla="*/ 15 h 27"/>
              <a:gd name="T30" fmla="*/ 13 w 29"/>
              <a:gd name="T31" fmla="*/ 15 h 27"/>
              <a:gd name="T32" fmla="*/ 14 w 29"/>
              <a:gd name="T33" fmla="*/ 17 h 27"/>
              <a:gd name="T34" fmla="*/ 13 w 29"/>
              <a:gd name="T35" fmla="*/ 19 h 27"/>
              <a:gd name="T36" fmla="*/ 18 w 29"/>
              <a:gd name="T37" fmla="*/ 26 h 27"/>
              <a:gd name="T38" fmla="*/ 20 w 29"/>
              <a:gd name="T39" fmla="*/ 26 h 27"/>
              <a:gd name="T40" fmla="*/ 21 w 29"/>
              <a:gd name="T41" fmla="*/ 27 h 27"/>
              <a:gd name="T42" fmla="*/ 24 w 29"/>
              <a:gd name="T43" fmla="*/ 25 h 27"/>
              <a:gd name="T44" fmla="*/ 21 w 29"/>
              <a:gd name="T45" fmla="*/ 21 h 27"/>
              <a:gd name="T46" fmla="*/ 23 w 29"/>
              <a:gd name="T47" fmla="*/ 18 h 27"/>
              <a:gd name="T48" fmla="*/ 24 w 29"/>
              <a:gd name="T49" fmla="*/ 19 h 27"/>
              <a:gd name="T50" fmla="*/ 24 w 29"/>
              <a:gd name="T51" fmla="*/ 19 h 27"/>
              <a:gd name="T52" fmla="*/ 27 w 29"/>
              <a:gd name="T53" fmla="*/ 24 h 27"/>
              <a:gd name="T54" fmla="*/ 29 w 29"/>
              <a:gd name="T55" fmla="*/ 17 h 27"/>
              <a:gd name="T56" fmla="*/ 24 w 29"/>
              <a:gd name="T57" fmla="*/ 2 h 27"/>
              <a:gd name="T58" fmla="*/ 21 w 29"/>
              <a:gd name="T59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29" h="27">
                <a:moveTo>
                  <a:pt x="21" y="0"/>
                </a:moveTo>
                <a:cubicBezTo>
                  <a:pt x="21" y="1"/>
                  <a:pt x="21" y="3"/>
                  <a:pt x="20" y="5"/>
                </a:cubicBezTo>
                <a:cubicBezTo>
                  <a:pt x="20" y="6"/>
                  <a:pt x="16" y="5"/>
                  <a:pt x="16" y="8"/>
                </a:cubicBezTo>
                <a:cubicBezTo>
                  <a:pt x="15" y="8"/>
                  <a:pt x="14" y="9"/>
                  <a:pt x="14" y="10"/>
                </a:cubicBezTo>
                <a:cubicBezTo>
                  <a:pt x="14" y="10"/>
                  <a:pt x="13" y="10"/>
                  <a:pt x="13" y="10"/>
                </a:cubicBezTo>
                <a:cubicBezTo>
                  <a:pt x="11" y="10"/>
                  <a:pt x="12" y="7"/>
                  <a:pt x="9" y="7"/>
                </a:cubicBezTo>
                <a:cubicBezTo>
                  <a:pt x="5" y="7"/>
                  <a:pt x="6" y="11"/>
                  <a:pt x="2" y="11"/>
                </a:cubicBezTo>
                <a:cubicBezTo>
                  <a:pt x="2" y="13"/>
                  <a:pt x="1" y="14"/>
                  <a:pt x="1" y="16"/>
                </a:cubicBezTo>
                <a:cubicBezTo>
                  <a:pt x="1" y="17"/>
                  <a:pt x="2" y="18"/>
                  <a:pt x="2" y="18"/>
                </a:cubicBezTo>
                <a:cubicBezTo>
                  <a:pt x="2" y="19"/>
                  <a:pt x="0" y="23"/>
                  <a:pt x="1" y="23"/>
                </a:cubicBezTo>
                <a:cubicBezTo>
                  <a:pt x="4" y="23"/>
                  <a:pt x="3" y="16"/>
                  <a:pt x="6" y="15"/>
                </a:cubicBezTo>
                <a:cubicBezTo>
                  <a:pt x="6" y="15"/>
                  <a:pt x="7" y="16"/>
                  <a:pt x="8" y="16"/>
                </a:cubicBezTo>
                <a:cubicBezTo>
                  <a:pt x="8" y="16"/>
                  <a:pt x="8" y="15"/>
                  <a:pt x="8" y="15"/>
                </a:cubicBezTo>
                <a:cubicBezTo>
                  <a:pt x="9" y="16"/>
                  <a:pt x="9" y="16"/>
                  <a:pt x="10" y="16"/>
                </a:cubicBezTo>
                <a:cubicBezTo>
                  <a:pt x="10" y="16"/>
                  <a:pt x="10" y="15"/>
                  <a:pt x="10" y="15"/>
                </a:cubicBezTo>
                <a:cubicBezTo>
                  <a:pt x="13" y="15"/>
                  <a:pt x="13" y="15"/>
                  <a:pt x="13" y="15"/>
                </a:cubicBezTo>
                <a:cubicBezTo>
                  <a:pt x="13" y="15"/>
                  <a:pt x="14" y="16"/>
                  <a:pt x="14" y="17"/>
                </a:cubicBezTo>
                <a:cubicBezTo>
                  <a:pt x="13" y="17"/>
                  <a:pt x="13" y="18"/>
                  <a:pt x="13" y="19"/>
                </a:cubicBezTo>
                <a:cubicBezTo>
                  <a:pt x="13" y="23"/>
                  <a:pt x="15" y="26"/>
                  <a:pt x="18" y="26"/>
                </a:cubicBezTo>
                <a:cubicBezTo>
                  <a:pt x="19" y="26"/>
                  <a:pt x="20" y="26"/>
                  <a:pt x="20" y="26"/>
                </a:cubicBezTo>
                <a:cubicBezTo>
                  <a:pt x="20" y="26"/>
                  <a:pt x="21" y="27"/>
                  <a:pt x="21" y="27"/>
                </a:cubicBezTo>
                <a:cubicBezTo>
                  <a:pt x="23" y="27"/>
                  <a:pt x="24" y="26"/>
                  <a:pt x="24" y="25"/>
                </a:cubicBezTo>
                <a:cubicBezTo>
                  <a:pt x="24" y="23"/>
                  <a:pt x="21" y="22"/>
                  <a:pt x="21" y="21"/>
                </a:cubicBezTo>
                <a:cubicBezTo>
                  <a:pt x="21" y="19"/>
                  <a:pt x="22" y="19"/>
                  <a:pt x="23" y="18"/>
                </a:cubicBezTo>
                <a:cubicBezTo>
                  <a:pt x="23" y="18"/>
                  <a:pt x="24" y="19"/>
                  <a:pt x="24" y="19"/>
                </a:cubicBezTo>
                <a:cubicBezTo>
                  <a:pt x="24" y="19"/>
                  <a:pt x="24" y="19"/>
                  <a:pt x="24" y="19"/>
                </a:cubicBezTo>
                <a:cubicBezTo>
                  <a:pt x="25" y="20"/>
                  <a:pt x="26" y="23"/>
                  <a:pt x="27" y="24"/>
                </a:cubicBezTo>
                <a:cubicBezTo>
                  <a:pt x="27" y="20"/>
                  <a:pt x="29" y="19"/>
                  <a:pt x="29" y="17"/>
                </a:cubicBezTo>
                <a:cubicBezTo>
                  <a:pt x="29" y="15"/>
                  <a:pt x="26" y="3"/>
                  <a:pt x="24" y="2"/>
                </a:cubicBezTo>
                <a:cubicBezTo>
                  <a:pt x="24" y="1"/>
                  <a:pt x="23" y="0"/>
                  <a:pt x="21" y="0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53" name="Freeform 38"/>
          <p:cNvSpPr>
            <a:spLocks/>
          </p:cNvSpPr>
          <p:nvPr/>
        </p:nvSpPr>
        <p:spPr bwMode="auto">
          <a:xfrm>
            <a:off x="9573022" y="3767191"/>
            <a:ext cx="70854" cy="73595"/>
          </a:xfrm>
          <a:custGeom>
            <a:avLst/>
            <a:gdLst>
              <a:gd name="T0" fmla="*/ 0 w 14"/>
              <a:gd name="T1" fmla="*/ 15 h 15"/>
              <a:gd name="T2" fmla="*/ 1 w 14"/>
              <a:gd name="T3" fmla="*/ 15 h 15"/>
              <a:gd name="T4" fmla="*/ 9 w 14"/>
              <a:gd name="T5" fmla="*/ 6 h 15"/>
              <a:gd name="T6" fmla="*/ 12 w 14"/>
              <a:gd name="T7" fmla="*/ 4 h 15"/>
              <a:gd name="T8" fmla="*/ 14 w 14"/>
              <a:gd name="T9" fmla="*/ 3 h 15"/>
              <a:gd name="T10" fmla="*/ 12 w 14"/>
              <a:gd name="T11" fmla="*/ 0 h 15"/>
              <a:gd name="T12" fmla="*/ 11 w 14"/>
              <a:gd name="T13" fmla="*/ 2 h 15"/>
              <a:gd name="T14" fmla="*/ 0 w 14"/>
              <a:gd name="T15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" h="15">
                <a:moveTo>
                  <a:pt x="0" y="15"/>
                </a:moveTo>
                <a:cubicBezTo>
                  <a:pt x="1" y="15"/>
                  <a:pt x="1" y="15"/>
                  <a:pt x="1" y="15"/>
                </a:cubicBezTo>
                <a:cubicBezTo>
                  <a:pt x="4" y="13"/>
                  <a:pt x="8" y="11"/>
                  <a:pt x="9" y="6"/>
                </a:cubicBezTo>
                <a:cubicBezTo>
                  <a:pt x="10" y="6"/>
                  <a:pt x="12" y="6"/>
                  <a:pt x="12" y="4"/>
                </a:cubicBezTo>
                <a:cubicBezTo>
                  <a:pt x="13" y="4"/>
                  <a:pt x="13" y="4"/>
                  <a:pt x="14" y="3"/>
                </a:cubicBezTo>
                <a:cubicBezTo>
                  <a:pt x="13" y="2"/>
                  <a:pt x="12" y="2"/>
                  <a:pt x="12" y="0"/>
                </a:cubicBezTo>
                <a:cubicBezTo>
                  <a:pt x="12" y="0"/>
                  <a:pt x="12" y="1"/>
                  <a:pt x="11" y="2"/>
                </a:cubicBezTo>
                <a:cubicBezTo>
                  <a:pt x="9" y="7"/>
                  <a:pt x="2" y="9"/>
                  <a:pt x="0" y="15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54" name="Freeform 39"/>
          <p:cNvSpPr>
            <a:spLocks/>
          </p:cNvSpPr>
          <p:nvPr/>
        </p:nvSpPr>
        <p:spPr bwMode="auto">
          <a:xfrm>
            <a:off x="9628847" y="3519071"/>
            <a:ext cx="141707" cy="197655"/>
          </a:xfrm>
          <a:custGeom>
            <a:avLst/>
            <a:gdLst>
              <a:gd name="T0" fmla="*/ 0 w 28"/>
              <a:gd name="T1" fmla="*/ 23 h 40"/>
              <a:gd name="T2" fmla="*/ 5 w 28"/>
              <a:gd name="T3" fmla="*/ 27 h 40"/>
              <a:gd name="T4" fmla="*/ 6 w 28"/>
              <a:gd name="T5" fmla="*/ 26 h 40"/>
              <a:gd name="T6" fmla="*/ 7 w 28"/>
              <a:gd name="T7" fmla="*/ 26 h 40"/>
              <a:gd name="T8" fmla="*/ 7 w 28"/>
              <a:gd name="T9" fmla="*/ 28 h 40"/>
              <a:gd name="T10" fmla="*/ 6 w 28"/>
              <a:gd name="T11" fmla="*/ 30 h 40"/>
              <a:gd name="T12" fmla="*/ 9 w 28"/>
              <a:gd name="T13" fmla="*/ 32 h 40"/>
              <a:gd name="T14" fmla="*/ 13 w 28"/>
              <a:gd name="T15" fmla="*/ 31 h 40"/>
              <a:gd name="T16" fmla="*/ 18 w 28"/>
              <a:gd name="T17" fmla="*/ 36 h 40"/>
              <a:gd name="T18" fmla="*/ 18 w 28"/>
              <a:gd name="T19" fmla="*/ 32 h 40"/>
              <a:gd name="T20" fmla="*/ 26 w 28"/>
              <a:gd name="T21" fmla="*/ 38 h 40"/>
              <a:gd name="T22" fmla="*/ 27 w 28"/>
              <a:gd name="T23" fmla="*/ 40 h 40"/>
              <a:gd name="T24" fmla="*/ 28 w 28"/>
              <a:gd name="T25" fmla="*/ 39 h 40"/>
              <a:gd name="T26" fmla="*/ 28 w 28"/>
              <a:gd name="T27" fmla="*/ 37 h 40"/>
              <a:gd name="T28" fmla="*/ 25 w 28"/>
              <a:gd name="T29" fmla="*/ 35 h 40"/>
              <a:gd name="T30" fmla="*/ 23 w 28"/>
              <a:gd name="T31" fmla="*/ 35 h 40"/>
              <a:gd name="T32" fmla="*/ 25 w 28"/>
              <a:gd name="T33" fmla="*/ 32 h 40"/>
              <a:gd name="T34" fmla="*/ 23 w 28"/>
              <a:gd name="T35" fmla="*/ 32 h 40"/>
              <a:gd name="T36" fmla="*/ 22 w 28"/>
              <a:gd name="T37" fmla="*/ 33 h 40"/>
              <a:gd name="T38" fmla="*/ 17 w 28"/>
              <a:gd name="T39" fmla="*/ 28 h 40"/>
              <a:gd name="T40" fmla="*/ 15 w 28"/>
              <a:gd name="T41" fmla="*/ 30 h 40"/>
              <a:gd name="T42" fmla="*/ 15 w 28"/>
              <a:gd name="T43" fmla="*/ 31 h 40"/>
              <a:gd name="T44" fmla="*/ 10 w 28"/>
              <a:gd name="T45" fmla="*/ 22 h 40"/>
              <a:gd name="T46" fmla="*/ 14 w 28"/>
              <a:gd name="T47" fmla="*/ 13 h 40"/>
              <a:gd name="T48" fmla="*/ 11 w 28"/>
              <a:gd name="T49" fmla="*/ 4 h 40"/>
              <a:gd name="T50" fmla="*/ 11 w 28"/>
              <a:gd name="T51" fmla="*/ 3 h 40"/>
              <a:gd name="T52" fmla="*/ 11 w 28"/>
              <a:gd name="T53" fmla="*/ 2 h 40"/>
              <a:gd name="T54" fmla="*/ 8 w 28"/>
              <a:gd name="T55" fmla="*/ 4 h 40"/>
              <a:gd name="T56" fmla="*/ 4 w 28"/>
              <a:gd name="T57" fmla="*/ 0 h 40"/>
              <a:gd name="T58" fmla="*/ 2 w 28"/>
              <a:gd name="T59" fmla="*/ 4 h 40"/>
              <a:gd name="T60" fmla="*/ 3 w 28"/>
              <a:gd name="T61" fmla="*/ 10 h 40"/>
              <a:gd name="T62" fmla="*/ 2 w 28"/>
              <a:gd name="T63" fmla="*/ 16 h 40"/>
              <a:gd name="T64" fmla="*/ 0 w 28"/>
              <a:gd name="T65" fmla="*/ 23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8" h="40">
                <a:moveTo>
                  <a:pt x="0" y="23"/>
                </a:moveTo>
                <a:cubicBezTo>
                  <a:pt x="0" y="24"/>
                  <a:pt x="4" y="27"/>
                  <a:pt x="5" y="27"/>
                </a:cubicBezTo>
                <a:cubicBezTo>
                  <a:pt x="5" y="27"/>
                  <a:pt x="6" y="26"/>
                  <a:pt x="6" y="26"/>
                </a:cubicBezTo>
                <a:cubicBezTo>
                  <a:pt x="7" y="26"/>
                  <a:pt x="7" y="26"/>
                  <a:pt x="7" y="26"/>
                </a:cubicBezTo>
                <a:cubicBezTo>
                  <a:pt x="7" y="28"/>
                  <a:pt x="7" y="28"/>
                  <a:pt x="7" y="28"/>
                </a:cubicBezTo>
                <a:cubicBezTo>
                  <a:pt x="7" y="28"/>
                  <a:pt x="6" y="28"/>
                  <a:pt x="6" y="30"/>
                </a:cubicBezTo>
                <a:cubicBezTo>
                  <a:pt x="6" y="31"/>
                  <a:pt x="8" y="32"/>
                  <a:pt x="9" y="32"/>
                </a:cubicBezTo>
                <a:cubicBezTo>
                  <a:pt x="10" y="33"/>
                  <a:pt x="11" y="31"/>
                  <a:pt x="13" y="31"/>
                </a:cubicBezTo>
                <a:cubicBezTo>
                  <a:pt x="15" y="31"/>
                  <a:pt x="16" y="36"/>
                  <a:pt x="18" y="36"/>
                </a:cubicBezTo>
                <a:cubicBezTo>
                  <a:pt x="18" y="34"/>
                  <a:pt x="17" y="33"/>
                  <a:pt x="18" y="32"/>
                </a:cubicBezTo>
                <a:cubicBezTo>
                  <a:pt x="20" y="34"/>
                  <a:pt x="24" y="36"/>
                  <a:pt x="26" y="38"/>
                </a:cubicBezTo>
                <a:cubicBezTo>
                  <a:pt x="26" y="39"/>
                  <a:pt x="26" y="40"/>
                  <a:pt x="27" y="40"/>
                </a:cubicBezTo>
                <a:cubicBezTo>
                  <a:pt x="27" y="40"/>
                  <a:pt x="27" y="39"/>
                  <a:pt x="28" y="39"/>
                </a:cubicBezTo>
                <a:cubicBezTo>
                  <a:pt x="28" y="38"/>
                  <a:pt x="28" y="38"/>
                  <a:pt x="28" y="37"/>
                </a:cubicBezTo>
                <a:cubicBezTo>
                  <a:pt x="26" y="37"/>
                  <a:pt x="25" y="36"/>
                  <a:pt x="25" y="35"/>
                </a:cubicBezTo>
                <a:cubicBezTo>
                  <a:pt x="24" y="35"/>
                  <a:pt x="23" y="35"/>
                  <a:pt x="23" y="35"/>
                </a:cubicBezTo>
                <a:cubicBezTo>
                  <a:pt x="23" y="34"/>
                  <a:pt x="24" y="33"/>
                  <a:pt x="25" y="32"/>
                </a:cubicBezTo>
                <a:cubicBezTo>
                  <a:pt x="24" y="32"/>
                  <a:pt x="24" y="32"/>
                  <a:pt x="23" y="32"/>
                </a:cubicBezTo>
                <a:cubicBezTo>
                  <a:pt x="23" y="32"/>
                  <a:pt x="22" y="33"/>
                  <a:pt x="22" y="33"/>
                </a:cubicBezTo>
                <a:cubicBezTo>
                  <a:pt x="20" y="33"/>
                  <a:pt x="20" y="29"/>
                  <a:pt x="17" y="28"/>
                </a:cubicBezTo>
                <a:cubicBezTo>
                  <a:pt x="16" y="28"/>
                  <a:pt x="15" y="29"/>
                  <a:pt x="15" y="30"/>
                </a:cubicBezTo>
                <a:cubicBezTo>
                  <a:pt x="15" y="30"/>
                  <a:pt x="15" y="31"/>
                  <a:pt x="15" y="31"/>
                </a:cubicBezTo>
                <a:cubicBezTo>
                  <a:pt x="13" y="30"/>
                  <a:pt x="10" y="25"/>
                  <a:pt x="10" y="22"/>
                </a:cubicBezTo>
                <a:cubicBezTo>
                  <a:pt x="10" y="18"/>
                  <a:pt x="14" y="18"/>
                  <a:pt x="14" y="13"/>
                </a:cubicBezTo>
                <a:cubicBezTo>
                  <a:pt x="14" y="10"/>
                  <a:pt x="11" y="7"/>
                  <a:pt x="11" y="4"/>
                </a:cubicBezTo>
                <a:cubicBezTo>
                  <a:pt x="11" y="4"/>
                  <a:pt x="11" y="3"/>
                  <a:pt x="11" y="3"/>
                </a:cubicBezTo>
                <a:cubicBezTo>
                  <a:pt x="11" y="3"/>
                  <a:pt x="11" y="2"/>
                  <a:pt x="11" y="2"/>
                </a:cubicBezTo>
                <a:cubicBezTo>
                  <a:pt x="10" y="2"/>
                  <a:pt x="9" y="4"/>
                  <a:pt x="8" y="4"/>
                </a:cubicBezTo>
                <a:cubicBezTo>
                  <a:pt x="6" y="4"/>
                  <a:pt x="6" y="0"/>
                  <a:pt x="4" y="0"/>
                </a:cubicBezTo>
                <a:cubicBezTo>
                  <a:pt x="3" y="0"/>
                  <a:pt x="2" y="2"/>
                  <a:pt x="2" y="4"/>
                </a:cubicBezTo>
                <a:cubicBezTo>
                  <a:pt x="2" y="7"/>
                  <a:pt x="3" y="8"/>
                  <a:pt x="3" y="10"/>
                </a:cubicBezTo>
                <a:cubicBezTo>
                  <a:pt x="3" y="12"/>
                  <a:pt x="2" y="15"/>
                  <a:pt x="2" y="16"/>
                </a:cubicBezTo>
                <a:cubicBezTo>
                  <a:pt x="0" y="16"/>
                  <a:pt x="0" y="20"/>
                  <a:pt x="0" y="23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55" name="Freeform 40"/>
          <p:cNvSpPr>
            <a:spLocks/>
          </p:cNvSpPr>
          <p:nvPr/>
        </p:nvSpPr>
        <p:spPr bwMode="auto">
          <a:xfrm>
            <a:off x="9770554" y="3716727"/>
            <a:ext cx="51531" cy="79903"/>
          </a:xfrm>
          <a:custGeom>
            <a:avLst/>
            <a:gdLst>
              <a:gd name="T0" fmla="*/ 7 w 10"/>
              <a:gd name="T1" fmla="*/ 1 h 16"/>
              <a:gd name="T2" fmla="*/ 2 w 10"/>
              <a:gd name="T3" fmla="*/ 0 h 16"/>
              <a:gd name="T4" fmla="*/ 0 w 10"/>
              <a:gd name="T5" fmla="*/ 1 h 16"/>
              <a:gd name="T6" fmla="*/ 5 w 10"/>
              <a:gd name="T7" fmla="*/ 7 h 16"/>
              <a:gd name="T8" fmla="*/ 4 w 10"/>
              <a:gd name="T9" fmla="*/ 8 h 16"/>
              <a:gd name="T10" fmla="*/ 2 w 10"/>
              <a:gd name="T11" fmla="*/ 8 h 16"/>
              <a:gd name="T12" fmla="*/ 2 w 10"/>
              <a:gd name="T13" fmla="*/ 9 h 16"/>
              <a:gd name="T14" fmla="*/ 5 w 10"/>
              <a:gd name="T15" fmla="*/ 12 h 16"/>
              <a:gd name="T16" fmla="*/ 5 w 10"/>
              <a:gd name="T17" fmla="*/ 13 h 16"/>
              <a:gd name="T18" fmla="*/ 6 w 10"/>
              <a:gd name="T19" fmla="*/ 16 h 16"/>
              <a:gd name="T20" fmla="*/ 7 w 10"/>
              <a:gd name="T21" fmla="*/ 16 h 16"/>
              <a:gd name="T22" fmla="*/ 8 w 10"/>
              <a:gd name="T23" fmla="*/ 14 h 16"/>
              <a:gd name="T24" fmla="*/ 6 w 10"/>
              <a:gd name="T25" fmla="*/ 10 h 16"/>
              <a:gd name="T26" fmla="*/ 9 w 10"/>
              <a:gd name="T27" fmla="*/ 11 h 16"/>
              <a:gd name="T28" fmla="*/ 10 w 10"/>
              <a:gd name="T29" fmla="*/ 8 h 16"/>
              <a:gd name="T30" fmla="*/ 8 w 10"/>
              <a:gd name="T31" fmla="*/ 6 h 16"/>
              <a:gd name="T32" fmla="*/ 8 w 10"/>
              <a:gd name="T33" fmla="*/ 3 h 16"/>
              <a:gd name="T34" fmla="*/ 7 w 10"/>
              <a:gd name="T35" fmla="*/ 3 h 16"/>
              <a:gd name="T36" fmla="*/ 7 w 10"/>
              <a:gd name="T37" fmla="*/ 1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0" h="16">
                <a:moveTo>
                  <a:pt x="7" y="1"/>
                </a:moveTo>
                <a:cubicBezTo>
                  <a:pt x="5" y="1"/>
                  <a:pt x="4" y="0"/>
                  <a:pt x="2" y="0"/>
                </a:cubicBezTo>
                <a:cubicBezTo>
                  <a:pt x="2" y="0"/>
                  <a:pt x="1" y="1"/>
                  <a:pt x="0" y="1"/>
                </a:cubicBezTo>
                <a:cubicBezTo>
                  <a:pt x="1" y="3"/>
                  <a:pt x="5" y="4"/>
                  <a:pt x="5" y="7"/>
                </a:cubicBezTo>
                <a:cubicBezTo>
                  <a:pt x="5" y="7"/>
                  <a:pt x="5" y="8"/>
                  <a:pt x="4" y="8"/>
                </a:cubicBezTo>
                <a:cubicBezTo>
                  <a:pt x="4" y="8"/>
                  <a:pt x="3" y="8"/>
                  <a:pt x="2" y="8"/>
                </a:cubicBezTo>
                <a:cubicBezTo>
                  <a:pt x="2" y="9"/>
                  <a:pt x="2" y="9"/>
                  <a:pt x="2" y="9"/>
                </a:cubicBezTo>
                <a:cubicBezTo>
                  <a:pt x="2" y="10"/>
                  <a:pt x="3" y="12"/>
                  <a:pt x="5" y="12"/>
                </a:cubicBezTo>
                <a:cubicBezTo>
                  <a:pt x="5" y="13"/>
                  <a:pt x="5" y="13"/>
                  <a:pt x="5" y="13"/>
                </a:cubicBezTo>
                <a:cubicBezTo>
                  <a:pt x="4" y="14"/>
                  <a:pt x="4" y="16"/>
                  <a:pt x="6" y="16"/>
                </a:cubicBezTo>
                <a:cubicBezTo>
                  <a:pt x="6" y="16"/>
                  <a:pt x="7" y="16"/>
                  <a:pt x="7" y="16"/>
                </a:cubicBezTo>
                <a:cubicBezTo>
                  <a:pt x="8" y="14"/>
                  <a:pt x="8" y="14"/>
                  <a:pt x="8" y="14"/>
                </a:cubicBezTo>
                <a:cubicBezTo>
                  <a:pt x="7" y="14"/>
                  <a:pt x="6" y="12"/>
                  <a:pt x="6" y="10"/>
                </a:cubicBezTo>
                <a:cubicBezTo>
                  <a:pt x="9" y="11"/>
                  <a:pt x="9" y="11"/>
                  <a:pt x="9" y="11"/>
                </a:cubicBezTo>
                <a:cubicBezTo>
                  <a:pt x="9" y="10"/>
                  <a:pt x="9" y="9"/>
                  <a:pt x="10" y="8"/>
                </a:cubicBezTo>
                <a:cubicBezTo>
                  <a:pt x="9" y="8"/>
                  <a:pt x="8" y="6"/>
                  <a:pt x="8" y="6"/>
                </a:cubicBezTo>
                <a:cubicBezTo>
                  <a:pt x="8" y="6"/>
                  <a:pt x="8" y="4"/>
                  <a:pt x="8" y="3"/>
                </a:cubicBezTo>
                <a:cubicBezTo>
                  <a:pt x="8" y="3"/>
                  <a:pt x="7" y="3"/>
                  <a:pt x="7" y="3"/>
                </a:cubicBezTo>
                <a:cubicBezTo>
                  <a:pt x="7" y="2"/>
                  <a:pt x="7" y="2"/>
                  <a:pt x="7" y="1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56" name="Freeform 41"/>
          <p:cNvSpPr>
            <a:spLocks/>
          </p:cNvSpPr>
          <p:nvPr/>
        </p:nvSpPr>
        <p:spPr bwMode="auto">
          <a:xfrm>
            <a:off x="9703995" y="3737754"/>
            <a:ext cx="36501" cy="48363"/>
          </a:xfrm>
          <a:custGeom>
            <a:avLst/>
            <a:gdLst>
              <a:gd name="T0" fmla="*/ 2 w 7"/>
              <a:gd name="T1" fmla="*/ 1 h 10"/>
              <a:gd name="T2" fmla="*/ 1 w 7"/>
              <a:gd name="T3" fmla="*/ 0 h 10"/>
              <a:gd name="T4" fmla="*/ 0 w 7"/>
              <a:gd name="T5" fmla="*/ 1 h 10"/>
              <a:gd name="T6" fmla="*/ 1 w 7"/>
              <a:gd name="T7" fmla="*/ 10 h 10"/>
              <a:gd name="T8" fmla="*/ 7 w 7"/>
              <a:gd name="T9" fmla="*/ 4 h 10"/>
              <a:gd name="T10" fmla="*/ 2 w 7"/>
              <a:gd name="T11" fmla="*/ 1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" h="10">
                <a:moveTo>
                  <a:pt x="2" y="1"/>
                </a:moveTo>
                <a:cubicBezTo>
                  <a:pt x="2" y="1"/>
                  <a:pt x="2" y="0"/>
                  <a:pt x="1" y="0"/>
                </a:cubicBezTo>
                <a:cubicBezTo>
                  <a:pt x="1" y="0"/>
                  <a:pt x="0" y="1"/>
                  <a:pt x="0" y="1"/>
                </a:cubicBezTo>
                <a:cubicBezTo>
                  <a:pt x="0" y="3"/>
                  <a:pt x="1" y="7"/>
                  <a:pt x="1" y="10"/>
                </a:cubicBezTo>
                <a:cubicBezTo>
                  <a:pt x="3" y="9"/>
                  <a:pt x="7" y="7"/>
                  <a:pt x="7" y="4"/>
                </a:cubicBezTo>
                <a:cubicBezTo>
                  <a:pt x="7" y="2"/>
                  <a:pt x="4" y="2"/>
                  <a:pt x="2" y="1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57" name="Freeform 42"/>
          <p:cNvSpPr>
            <a:spLocks/>
          </p:cNvSpPr>
          <p:nvPr/>
        </p:nvSpPr>
        <p:spPr bwMode="auto">
          <a:xfrm>
            <a:off x="9725466" y="3767191"/>
            <a:ext cx="34353" cy="65184"/>
          </a:xfrm>
          <a:custGeom>
            <a:avLst/>
            <a:gdLst>
              <a:gd name="T0" fmla="*/ 4 w 7"/>
              <a:gd name="T1" fmla="*/ 1 h 13"/>
              <a:gd name="T2" fmla="*/ 2 w 7"/>
              <a:gd name="T3" fmla="*/ 6 h 13"/>
              <a:gd name="T4" fmla="*/ 0 w 7"/>
              <a:gd name="T5" fmla="*/ 8 h 13"/>
              <a:gd name="T6" fmla="*/ 5 w 7"/>
              <a:gd name="T7" fmla="*/ 13 h 13"/>
              <a:gd name="T8" fmla="*/ 6 w 7"/>
              <a:gd name="T9" fmla="*/ 12 h 13"/>
              <a:gd name="T10" fmla="*/ 5 w 7"/>
              <a:gd name="T11" fmla="*/ 9 h 13"/>
              <a:gd name="T12" fmla="*/ 7 w 7"/>
              <a:gd name="T13" fmla="*/ 3 h 13"/>
              <a:gd name="T14" fmla="*/ 4 w 7"/>
              <a:gd name="T15" fmla="*/ 1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" h="13">
                <a:moveTo>
                  <a:pt x="4" y="1"/>
                </a:moveTo>
                <a:cubicBezTo>
                  <a:pt x="3" y="1"/>
                  <a:pt x="2" y="6"/>
                  <a:pt x="2" y="6"/>
                </a:cubicBezTo>
                <a:cubicBezTo>
                  <a:pt x="2" y="6"/>
                  <a:pt x="0" y="7"/>
                  <a:pt x="0" y="8"/>
                </a:cubicBezTo>
                <a:cubicBezTo>
                  <a:pt x="0" y="9"/>
                  <a:pt x="4" y="13"/>
                  <a:pt x="5" y="13"/>
                </a:cubicBezTo>
                <a:cubicBezTo>
                  <a:pt x="5" y="13"/>
                  <a:pt x="6" y="12"/>
                  <a:pt x="6" y="12"/>
                </a:cubicBezTo>
                <a:cubicBezTo>
                  <a:pt x="6" y="11"/>
                  <a:pt x="5" y="11"/>
                  <a:pt x="5" y="9"/>
                </a:cubicBezTo>
                <a:cubicBezTo>
                  <a:pt x="5" y="7"/>
                  <a:pt x="7" y="5"/>
                  <a:pt x="7" y="3"/>
                </a:cubicBezTo>
                <a:cubicBezTo>
                  <a:pt x="7" y="2"/>
                  <a:pt x="6" y="0"/>
                  <a:pt x="4" y="1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58" name="Freeform 43"/>
          <p:cNvSpPr>
            <a:spLocks/>
          </p:cNvSpPr>
          <p:nvPr/>
        </p:nvSpPr>
        <p:spPr bwMode="auto">
          <a:xfrm>
            <a:off x="9755525" y="3771397"/>
            <a:ext cx="19324" cy="35746"/>
          </a:xfrm>
          <a:custGeom>
            <a:avLst/>
            <a:gdLst>
              <a:gd name="T0" fmla="*/ 0 w 4"/>
              <a:gd name="T1" fmla="*/ 7 h 7"/>
              <a:gd name="T2" fmla="*/ 1 w 4"/>
              <a:gd name="T3" fmla="*/ 7 h 7"/>
              <a:gd name="T4" fmla="*/ 4 w 4"/>
              <a:gd name="T5" fmla="*/ 0 h 7"/>
              <a:gd name="T6" fmla="*/ 2 w 4"/>
              <a:gd name="T7" fmla="*/ 0 h 7"/>
              <a:gd name="T8" fmla="*/ 0 w 4"/>
              <a:gd name="T9" fmla="*/ 7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" h="7">
                <a:moveTo>
                  <a:pt x="0" y="7"/>
                </a:moveTo>
                <a:cubicBezTo>
                  <a:pt x="1" y="7"/>
                  <a:pt x="1" y="7"/>
                  <a:pt x="1" y="7"/>
                </a:cubicBezTo>
                <a:cubicBezTo>
                  <a:pt x="1" y="4"/>
                  <a:pt x="4" y="4"/>
                  <a:pt x="4" y="0"/>
                </a:cubicBezTo>
                <a:cubicBezTo>
                  <a:pt x="4" y="0"/>
                  <a:pt x="3" y="0"/>
                  <a:pt x="2" y="0"/>
                </a:cubicBezTo>
                <a:cubicBezTo>
                  <a:pt x="2" y="4"/>
                  <a:pt x="1" y="5"/>
                  <a:pt x="0" y="7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59" name="Freeform 44"/>
          <p:cNvSpPr>
            <a:spLocks/>
          </p:cNvSpPr>
          <p:nvPr/>
        </p:nvSpPr>
        <p:spPr bwMode="auto">
          <a:xfrm>
            <a:off x="9766261" y="3796630"/>
            <a:ext cx="23618" cy="21028"/>
          </a:xfrm>
          <a:custGeom>
            <a:avLst/>
            <a:gdLst>
              <a:gd name="T0" fmla="*/ 5 w 5"/>
              <a:gd name="T1" fmla="*/ 0 h 4"/>
              <a:gd name="T2" fmla="*/ 2 w 5"/>
              <a:gd name="T3" fmla="*/ 0 h 4"/>
              <a:gd name="T4" fmla="*/ 0 w 5"/>
              <a:gd name="T5" fmla="*/ 3 h 4"/>
              <a:gd name="T6" fmla="*/ 1 w 5"/>
              <a:gd name="T7" fmla="*/ 4 h 4"/>
              <a:gd name="T8" fmla="*/ 5 w 5"/>
              <a:gd name="T9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" h="4">
                <a:moveTo>
                  <a:pt x="5" y="0"/>
                </a:moveTo>
                <a:cubicBezTo>
                  <a:pt x="4" y="1"/>
                  <a:pt x="3" y="0"/>
                  <a:pt x="2" y="0"/>
                </a:cubicBezTo>
                <a:cubicBezTo>
                  <a:pt x="1" y="1"/>
                  <a:pt x="0" y="2"/>
                  <a:pt x="0" y="3"/>
                </a:cubicBezTo>
                <a:cubicBezTo>
                  <a:pt x="0" y="3"/>
                  <a:pt x="1" y="4"/>
                  <a:pt x="1" y="4"/>
                </a:cubicBezTo>
                <a:cubicBezTo>
                  <a:pt x="3" y="4"/>
                  <a:pt x="5" y="2"/>
                  <a:pt x="5" y="0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0" name="Freeform 45"/>
          <p:cNvSpPr>
            <a:spLocks/>
          </p:cNvSpPr>
          <p:nvPr/>
        </p:nvSpPr>
        <p:spPr bwMode="auto">
          <a:xfrm>
            <a:off x="9740495" y="3716727"/>
            <a:ext cx="25765" cy="29438"/>
          </a:xfrm>
          <a:custGeom>
            <a:avLst/>
            <a:gdLst>
              <a:gd name="T0" fmla="*/ 5 w 5"/>
              <a:gd name="T1" fmla="*/ 5 h 6"/>
              <a:gd name="T2" fmla="*/ 2 w 5"/>
              <a:gd name="T3" fmla="*/ 0 h 6"/>
              <a:gd name="T4" fmla="*/ 0 w 5"/>
              <a:gd name="T5" fmla="*/ 0 h 6"/>
              <a:gd name="T6" fmla="*/ 0 w 5"/>
              <a:gd name="T7" fmla="*/ 3 h 6"/>
              <a:gd name="T8" fmla="*/ 3 w 5"/>
              <a:gd name="T9" fmla="*/ 3 h 6"/>
              <a:gd name="T10" fmla="*/ 5 w 5"/>
              <a:gd name="T11" fmla="*/ 5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" h="6">
                <a:moveTo>
                  <a:pt x="5" y="5"/>
                </a:moveTo>
                <a:cubicBezTo>
                  <a:pt x="5" y="2"/>
                  <a:pt x="3" y="2"/>
                  <a:pt x="2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"/>
                  <a:pt x="0" y="2"/>
                  <a:pt x="0" y="3"/>
                </a:cubicBezTo>
                <a:cubicBezTo>
                  <a:pt x="1" y="3"/>
                  <a:pt x="2" y="3"/>
                  <a:pt x="3" y="3"/>
                </a:cubicBezTo>
                <a:cubicBezTo>
                  <a:pt x="3" y="4"/>
                  <a:pt x="5" y="6"/>
                  <a:pt x="5" y="5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1" name="Freeform 46"/>
          <p:cNvSpPr>
            <a:spLocks/>
          </p:cNvSpPr>
          <p:nvPr/>
        </p:nvSpPr>
        <p:spPr bwMode="auto">
          <a:xfrm>
            <a:off x="9654611" y="3687288"/>
            <a:ext cx="38648" cy="35746"/>
          </a:xfrm>
          <a:custGeom>
            <a:avLst/>
            <a:gdLst>
              <a:gd name="T0" fmla="*/ 6 w 8"/>
              <a:gd name="T1" fmla="*/ 7 h 7"/>
              <a:gd name="T2" fmla="*/ 7 w 8"/>
              <a:gd name="T3" fmla="*/ 3 h 7"/>
              <a:gd name="T4" fmla="*/ 2 w 8"/>
              <a:gd name="T5" fmla="*/ 0 h 7"/>
              <a:gd name="T6" fmla="*/ 0 w 8"/>
              <a:gd name="T7" fmla="*/ 0 h 7"/>
              <a:gd name="T8" fmla="*/ 6 w 8"/>
              <a:gd name="T9" fmla="*/ 7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" h="7">
                <a:moveTo>
                  <a:pt x="6" y="7"/>
                </a:moveTo>
                <a:cubicBezTo>
                  <a:pt x="7" y="7"/>
                  <a:pt x="8" y="5"/>
                  <a:pt x="7" y="3"/>
                </a:cubicBezTo>
                <a:cubicBezTo>
                  <a:pt x="7" y="1"/>
                  <a:pt x="5" y="1"/>
                  <a:pt x="2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5" y="7"/>
                  <a:pt x="6" y="7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2" name="Freeform 47"/>
          <p:cNvSpPr>
            <a:spLocks/>
          </p:cNvSpPr>
          <p:nvPr/>
        </p:nvSpPr>
        <p:spPr bwMode="auto">
          <a:xfrm>
            <a:off x="9693259" y="3691494"/>
            <a:ext cx="10735" cy="6308"/>
          </a:xfrm>
          <a:custGeom>
            <a:avLst/>
            <a:gdLst>
              <a:gd name="T0" fmla="*/ 0 w 2"/>
              <a:gd name="T1" fmla="*/ 0 h 1"/>
              <a:gd name="T2" fmla="*/ 2 w 2"/>
              <a:gd name="T3" fmla="*/ 0 h 1"/>
              <a:gd name="T4" fmla="*/ 0 w 2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" h="1">
                <a:moveTo>
                  <a:pt x="0" y="0"/>
                </a:moveTo>
                <a:cubicBezTo>
                  <a:pt x="0" y="1"/>
                  <a:pt x="2" y="0"/>
                  <a:pt x="2" y="0"/>
                </a:cubicBezTo>
                <a:cubicBezTo>
                  <a:pt x="2" y="0"/>
                  <a:pt x="1" y="0"/>
                  <a:pt x="0" y="0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3" name="Freeform 48"/>
          <p:cNvSpPr>
            <a:spLocks/>
          </p:cNvSpPr>
          <p:nvPr/>
        </p:nvSpPr>
        <p:spPr bwMode="auto">
          <a:xfrm>
            <a:off x="9637435" y="3283567"/>
            <a:ext cx="73001" cy="100931"/>
          </a:xfrm>
          <a:custGeom>
            <a:avLst/>
            <a:gdLst>
              <a:gd name="T0" fmla="*/ 8 w 14"/>
              <a:gd name="T1" fmla="*/ 0 h 20"/>
              <a:gd name="T2" fmla="*/ 0 w 14"/>
              <a:gd name="T3" fmla="*/ 14 h 20"/>
              <a:gd name="T4" fmla="*/ 4 w 14"/>
              <a:gd name="T5" fmla="*/ 20 h 20"/>
              <a:gd name="T6" fmla="*/ 8 w 14"/>
              <a:gd name="T7" fmla="*/ 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4" h="20">
                <a:moveTo>
                  <a:pt x="8" y="0"/>
                </a:moveTo>
                <a:cubicBezTo>
                  <a:pt x="5" y="0"/>
                  <a:pt x="0" y="9"/>
                  <a:pt x="0" y="14"/>
                </a:cubicBezTo>
                <a:cubicBezTo>
                  <a:pt x="0" y="17"/>
                  <a:pt x="0" y="20"/>
                  <a:pt x="4" y="20"/>
                </a:cubicBezTo>
                <a:cubicBezTo>
                  <a:pt x="9" y="20"/>
                  <a:pt x="14" y="0"/>
                  <a:pt x="8" y="0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4" name="Freeform 49"/>
          <p:cNvSpPr>
            <a:spLocks/>
          </p:cNvSpPr>
          <p:nvPr/>
        </p:nvSpPr>
        <p:spPr bwMode="auto">
          <a:xfrm>
            <a:off x="9246665" y="3458093"/>
            <a:ext cx="92325" cy="69389"/>
          </a:xfrm>
          <a:custGeom>
            <a:avLst/>
            <a:gdLst>
              <a:gd name="T0" fmla="*/ 18 w 18"/>
              <a:gd name="T1" fmla="*/ 4 h 14"/>
              <a:gd name="T2" fmla="*/ 16 w 18"/>
              <a:gd name="T3" fmla="*/ 0 h 14"/>
              <a:gd name="T4" fmla="*/ 4 w 18"/>
              <a:gd name="T5" fmla="*/ 6 h 14"/>
              <a:gd name="T6" fmla="*/ 4 w 18"/>
              <a:gd name="T7" fmla="*/ 9 h 14"/>
              <a:gd name="T8" fmla="*/ 9 w 18"/>
              <a:gd name="T9" fmla="*/ 14 h 14"/>
              <a:gd name="T10" fmla="*/ 18 w 18"/>
              <a:gd name="T11" fmla="*/ 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8" h="14">
                <a:moveTo>
                  <a:pt x="18" y="4"/>
                </a:moveTo>
                <a:cubicBezTo>
                  <a:pt x="18" y="2"/>
                  <a:pt x="17" y="0"/>
                  <a:pt x="16" y="0"/>
                </a:cubicBezTo>
                <a:cubicBezTo>
                  <a:pt x="13" y="0"/>
                  <a:pt x="4" y="6"/>
                  <a:pt x="4" y="6"/>
                </a:cubicBezTo>
                <a:cubicBezTo>
                  <a:pt x="0" y="6"/>
                  <a:pt x="4" y="8"/>
                  <a:pt x="4" y="9"/>
                </a:cubicBezTo>
                <a:cubicBezTo>
                  <a:pt x="4" y="12"/>
                  <a:pt x="5" y="14"/>
                  <a:pt x="9" y="14"/>
                </a:cubicBezTo>
                <a:cubicBezTo>
                  <a:pt x="12" y="14"/>
                  <a:pt x="18" y="7"/>
                  <a:pt x="18" y="4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5" name="Freeform 50"/>
          <p:cNvSpPr>
            <a:spLocks/>
          </p:cNvSpPr>
          <p:nvPr/>
        </p:nvSpPr>
        <p:spPr bwMode="auto">
          <a:xfrm>
            <a:off x="9156485" y="4160400"/>
            <a:ext cx="49383" cy="44157"/>
          </a:xfrm>
          <a:custGeom>
            <a:avLst/>
            <a:gdLst>
              <a:gd name="T0" fmla="*/ 4 w 10"/>
              <a:gd name="T1" fmla="*/ 6 h 9"/>
              <a:gd name="T2" fmla="*/ 6 w 10"/>
              <a:gd name="T3" fmla="*/ 9 h 9"/>
              <a:gd name="T4" fmla="*/ 9 w 10"/>
              <a:gd name="T5" fmla="*/ 9 h 9"/>
              <a:gd name="T6" fmla="*/ 10 w 10"/>
              <a:gd name="T7" fmla="*/ 9 h 9"/>
              <a:gd name="T8" fmla="*/ 10 w 10"/>
              <a:gd name="T9" fmla="*/ 8 h 9"/>
              <a:gd name="T10" fmla="*/ 4 w 10"/>
              <a:gd name="T11" fmla="*/ 0 h 9"/>
              <a:gd name="T12" fmla="*/ 0 w 10"/>
              <a:gd name="T13" fmla="*/ 4 h 9"/>
              <a:gd name="T14" fmla="*/ 4 w 10"/>
              <a:gd name="T15" fmla="*/ 6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" h="9">
                <a:moveTo>
                  <a:pt x="4" y="6"/>
                </a:moveTo>
                <a:cubicBezTo>
                  <a:pt x="4" y="7"/>
                  <a:pt x="5" y="9"/>
                  <a:pt x="6" y="9"/>
                </a:cubicBezTo>
                <a:cubicBezTo>
                  <a:pt x="7" y="9"/>
                  <a:pt x="7" y="9"/>
                  <a:pt x="9" y="9"/>
                </a:cubicBezTo>
                <a:cubicBezTo>
                  <a:pt x="9" y="9"/>
                  <a:pt x="10" y="9"/>
                  <a:pt x="10" y="9"/>
                </a:cubicBezTo>
                <a:cubicBezTo>
                  <a:pt x="10" y="9"/>
                  <a:pt x="10" y="8"/>
                  <a:pt x="10" y="8"/>
                </a:cubicBezTo>
                <a:cubicBezTo>
                  <a:pt x="7" y="8"/>
                  <a:pt x="5" y="4"/>
                  <a:pt x="4" y="0"/>
                </a:cubicBezTo>
                <a:cubicBezTo>
                  <a:pt x="3" y="1"/>
                  <a:pt x="0" y="3"/>
                  <a:pt x="0" y="4"/>
                </a:cubicBezTo>
                <a:cubicBezTo>
                  <a:pt x="0" y="5"/>
                  <a:pt x="3" y="5"/>
                  <a:pt x="4" y="6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6" name="Freeform 51"/>
          <p:cNvSpPr>
            <a:spLocks/>
          </p:cNvSpPr>
          <p:nvPr/>
        </p:nvSpPr>
        <p:spPr bwMode="auto">
          <a:xfrm>
            <a:off x="9238076" y="4200351"/>
            <a:ext cx="19324" cy="18925"/>
          </a:xfrm>
          <a:custGeom>
            <a:avLst/>
            <a:gdLst>
              <a:gd name="T0" fmla="*/ 2 w 4"/>
              <a:gd name="T1" fmla="*/ 4 h 4"/>
              <a:gd name="T2" fmla="*/ 4 w 4"/>
              <a:gd name="T3" fmla="*/ 2 h 4"/>
              <a:gd name="T4" fmla="*/ 2 w 4"/>
              <a:gd name="T5" fmla="*/ 0 h 4"/>
              <a:gd name="T6" fmla="*/ 0 w 4"/>
              <a:gd name="T7" fmla="*/ 0 h 4"/>
              <a:gd name="T8" fmla="*/ 0 w 4"/>
              <a:gd name="T9" fmla="*/ 2 h 4"/>
              <a:gd name="T10" fmla="*/ 2 w 4"/>
              <a:gd name="T11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" h="4">
                <a:moveTo>
                  <a:pt x="2" y="4"/>
                </a:moveTo>
                <a:cubicBezTo>
                  <a:pt x="3" y="4"/>
                  <a:pt x="4" y="3"/>
                  <a:pt x="4" y="2"/>
                </a:cubicBezTo>
                <a:cubicBezTo>
                  <a:pt x="3" y="1"/>
                  <a:pt x="3" y="0"/>
                  <a:pt x="2" y="0"/>
                </a:cubicBezTo>
                <a:cubicBezTo>
                  <a:pt x="1" y="0"/>
                  <a:pt x="1" y="0"/>
                  <a:pt x="0" y="0"/>
                </a:cubicBezTo>
                <a:cubicBezTo>
                  <a:pt x="0" y="0"/>
                  <a:pt x="0" y="1"/>
                  <a:pt x="0" y="2"/>
                </a:cubicBezTo>
                <a:cubicBezTo>
                  <a:pt x="0" y="3"/>
                  <a:pt x="0" y="4"/>
                  <a:pt x="2" y="4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7" name="Freeform 52"/>
          <p:cNvSpPr>
            <a:spLocks/>
          </p:cNvSpPr>
          <p:nvPr/>
        </p:nvSpPr>
        <p:spPr bwMode="auto">
          <a:xfrm>
            <a:off x="8941777" y="4149886"/>
            <a:ext cx="25765" cy="35746"/>
          </a:xfrm>
          <a:custGeom>
            <a:avLst/>
            <a:gdLst>
              <a:gd name="T0" fmla="*/ 2 w 5"/>
              <a:gd name="T1" fmla="*/ 0 h 7"/>
              <a:gd name="T2" fmla="*/ 0 w 5"/>
              <a:gd name="T3" fmla="*/ 0 h 7"/>
              <a:gd name="T4" fmla="*/ 0 w 5"/>
              <a:gd name="T5" fmla="*/ 1 h 7"/>
              <a:gd name="T6" fmla="*/ 4 w 5"/>
              <a:gd name="T7" fmla="*/ 7 h 7"/>
              <a:gd name="T8" fmla="*/ 2 w 5"/>
              <a:gd name="T9" fmla="*/ 2 h 7"/>
              <a:gd name="T10" fmla="*/ 2 w 5"/>
              <a:gd name="T11" fmla="*/ 0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" h="7">
                <a:moveTo>
                  <a:pt x="2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"/>
                  <a:pt x="0" y="1"/>
                  <a:pt x="0" y="1"/>
                </a:cubicBezTo>
                <a:cubicBezTo>
                  <a:pt x="0" y="3"/>
                  <a:pt x="3" y="7"/>
                  <a:pt x="4" y="7"/>
                </a:cubicBezTo>
                <a:cubicBezTo>
                  <a:pt x="5" y="5"/>
                  <a:pt x="3" y="3"/>
                  <a:pt x="2" y="2"/>
                </a:cubicBezTo>
                <a:cubicBezTo>
                  <a:pt x="2" y="1"/>
                  <a:pt x="2" y="1"/>
                  <a:pt x="2" y="0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" name="Freeform 53"/>
          <p:cNvSpPr>
            <a:spLocks/>
          </p:cNvSpPr>
          <p:nvPr/>
        </p:nvSpPr>
        <p:spPr bwMode="auto">
          <a:xfrm>
            <a:off x="8900981" y="4084702"/>
            <a:ext cx="32207" cy="25232"/>
          </a:xfrm>
          <a:custGeom>
            <a:avLst/>
            <a:gdLst>
              <a:gd name="T0" fmla="*/ 1 w 6"/>
              <a:gd name="T1" fmla="*/ 0 h 5"/>
              <a:gd name="T2" fmla="*/ 0 w 6"/>
              <a:gd name="T3" fmla="*/ 0 h 5"/>
              <a:gd name="T4" fmla="*/ 0 w 6"/>
              <a:gd name="T5" fmla="*/ 0 h 5"/>
              <a:gd name="T6" fmla="*/ 4 w 6"/>
              <a:gd name="T7" fmla="*/ 5 h 5"/>
              <a:gd name="T8" fmla="*/ 1 w 6"/>
              <a:gd name="T9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" h="5">
                <a:moveTo>
                  <a:pt x="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1" y="1"/>
                  <a:pt x="3" y="5"/>
                  <a:pt x="4" y="5"/>
                </a:cubicBezTo>
                <a:cubicBezTo>
                  <a:pt x="6" y="5"/>
                  <a:pt x="3" y="1"/>
                  <a:pt x="1" y="0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9" name="Freeform 54"/>
          <p:cNvSpPr>
            <a:spLocks/>
          </p:cNvSpPr>
          <p:nvPr/>
        </p:nvSpPr>
        <p:spPr bwMode="auto">
          <a:xfrm>
            <a:off x="9953057" y="2980776"/>
            <a:ext cx="77295" cy="98828"/>
          </a:xfrm>
          <a:custGeom>
            <a:avLst/>
            <a:gdLst>
              <a:gd name="T0" fmla="*/ 0 w 15"/>
              <a:gd name="T1" fmla="*/ 6 h 20"/>
              <a:gd name="T2" fmla="*/ 2 w 15"/>
              <a:gd name="T3" fmla="*/ 9 h 20"/>
              <a:gd name="T4" fmla="*/ 5 w 15"/>
              <a:gd name="T5" fmla="*/ 8 h 20"/>
              <a:gd name="T6" fmla="*/ 5 w 15"/>
              <a:gd name="T7" fmla="*/ 6 h 20"/>
              <a:gd name="T8" fmla="*/ 7 w 15"/>
              <a:gd name="T9" fmla="*/ 9 h 20"/>
              <a:gd name="T10" fmla="*/ 6 w 15"/>
              <a:gd name="T11" fmla="*/ 12 h 20"/>
              <a:gd name="T12" fmla="*/ 3 w 15"/>
              <a:gd name="T13" fmla="*/ 15 h 20"/>
              <a:gd name="T14" fmla="*/ 5 w 15"/>
              <a:gd name="T15" fmla="*/ 19 h 20"/>
              <a:gd name="T16" fmla="*/ 5 w 15"/>
              <a:gd name="T17" fmla="*/ 18 h 20"/>
              <a:gd name="T18" fmla="*/ 7 w 15"/>
              <a:gd name="T19" fmla="*/ 20 h 20"/>
              <a:gd name="T20" fmla="*/ 13 w 15"/>
              <a:gd name="T21" fmla="*/ 9 h 20"/>
              <a:gd name="T22" fmla="*/ 15 w 15"/>
              <a:gd name="T23" fmla="*/ 9 h 20"/>
              <a:gd name="T24" fmla="*/ 15 w 15"/>
              <a:gd name="T25" fmla="*/ 6 h 20"/>
              <a:gd name="T26" fmla="*/ 13 w 15"/>
              <a:gd name="T27" fmla="*/ 4 h 20"/>
              <a:gd name="T28" fmla="*/ 13 w 15"/>
              <a:gd name="T29" fmla="*/ 2 h 20"/>
              <a:gd name="T30" fmla="*/ 7 w 15"/>
              <a:gd name="T31" fmla="*/ 0 h 20"/>
              <a:gd name="T32" fmla="*/ 0 w 15"/>
              <a:gd name="T33" fmla="*/ 6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5" h="20">
                <a:moveTo>
                  <a:pt x="0" y="6"/>
                </a:moveTo>
                <a:cubicBezTo>
                  <a:pt x="0" y="7"/>
                  <a:pt x="1" y="9"/>
                  <a:pt x="2" y="9"/>
                </a:cubicBezTo>
                <a:cubicBezTo>
                  <a:pt x="3" y="9"/>
                  <a:pt x="4" y="8"/>
                  <a:pt x="5" y="8"/>
                </a:cubicBezTo>
                <a:cubicBezTo>
                  <a:pt x="5" y="7"/>
                  <a:pt x="5" y="6"/>
                  <a:pt x="5" y="6"/>
                </a:cubicBezTo>
                <a:cubicBezTo>
                  <a:pt x="5" y="7"/>
                  <a:pt x="6" y="8"/>
                  <a:pt x="7" y="9"/>
                </a:cubicBezTo>
                <a:cubicBezTo>
                  <a:pt x="6" y="12"/>
                  <a:pt x="6" y="12"/>
                  <a:pt x="6" y="12"/>
                </a:cubicBezTo>
                <a:cubicBezTo>
                  <a:pt x="6" y="12"/>
                  <a:pt x="3" y="15"/>
                  <a:pt x="3" y="15"/>
                </a:cubicBezTo>
                <a:cubicBezTo>
                  <a:pt x="3" y="16"/>
                  <a:pt x="5" y="19"/>
                  <a:pt x="5" y="19"/>
                </a:cubicBezTo>
                <a:cubicBezTo>
                  <a:pt x="5" y="18"/>
                  <a:pt x="5" y="18"/>
                  <a:pt x="5" y="18"/>
                </a:cubicBezTo>
                <a:cubicBezTo>
                  <a:pt x="5" y="18"/>
                  <a:pt x="6" y="20"/>
                  <a:pt x="7" y="20"/>
                </a:cubicBezTo>
                <a:cubicBezTo>
                  <a:pt x="10" y="20"/>
                  <a:pt x="12" y="13"/>
                  <a:pt x="13" y="9"/>
                </a:cubicBezTo>
                <a:cubicBezTo>
                  <a:pt x="13" y="9"/>
                  <a:pt x="14" y="9"/>
                  <a:pt x="15" y="9"/>
                </a:cubicBezTo>
                <a:cubicBezTo>
                  <a:pt x="15" y="8"/>
                  <a:pt x="15" y="7"/>
                  <a:pt x="15" y="6"/>
                </a:cubicBezTo>
                <a:cubicBezTo>
                  <a:pt x="13" y="4"/>
                  <a:pt x="13" y="4"/>
                  <a:pt x="13" y="4"/>
                </a:cubicBezTo>
                <a:cubicBezTo>
                  <a:pt x="12" y="4"/>
                  <a:pt x="13" y="3"/>
                  <a:pt x="13" y="2"/>
                </a:cubicBezTo>
                <a:cubicBezTo>
                  <a:pt x="10" y="2"/>
                  <a:pt x="9" y="0"/>
                  <a:pt x="7" y="0"/>
                </a:cubicBezTo>
                <a:cubicBezTo>
                  <a:pt x="6" y="0"/>
                  <a:pt x="0" y="5"/>
                  <a:pt x="0" y="6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0" name="Freeform 55"/>
          <p:cNvSpPr>
            <a:spLocks/>
          </p:cNvSpPr>
          <p:nvPr/>
        </p:nvSpPr>
        <p:spPr bwMode="auto">
          <a:xfrm>
            <a:off x="10045383" y="2959749"/>
            <a:ext cx="75149" cy="60979"/>
          </a:xfrm>
          <a:custGeom>
            <a:avLst/>
            <a:gdLst>
              <a:gd name="T0" fmla="*/ 3 w 15"/>
              <a:gd name="T1" fmla="*/ 12 h 12"/>
              <a:gd name="T2" fmla="*/ 8 w 15"/>
              <a:gd name="T3" fmla="*/ 6 h 12"/>
              <a:gd name="T4" fmla="*/ 11 w 15"/>
              <a:gd name="T5" fmla="*/ 8 h 12"/>
              <a:gd name="T6" fmla="*/ 11 w 15"/>
              <a:gd name="T7" fmla="*/ 0 h 12"/>
              <a:gd name="T8" fmla="*/ 4 w 15"/>
              <a:gd name="T9" fmla="*/ 3 h 12"/>
              <a:gd name="T10" fmla="*/ 0 w 15"/>
              <a:gd name="T11" fmla="*/ 6 h 12"/>
              <a:gd name="T12" fmla="*/ 1 w 15"/>
              <a:gd name="T13" fmla="*/ 8 h 12"/>
              <a:gd name="T14" fmla="*/ 3 w 15"/>
              <a:gd name="T15" fmla="*/ 12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5" h="12">
                <a:moveTo>
                  <a:pt x="3" y="12"/>
                </a:moveTo>
                <a:cubicBezTo>
                  <a:pt x="6" y="12"/>
                  <a:pt x="6" y="8"/>
                  <a:pt x="8" y="6"/>
                </a:cubicBezTo>
                <a:cubicBezTo>
                  <a:pt x="9" y="6"/>
                  <a:pt x="11" y="8"/>
                  <a:pt x="11" y="8"/>
                </a:cubicBezTo>
                <a:cubicBezTo>
                  <a:pt x="15" y="8"/>
                  <a:pt x="15" y="0"/>
                  <a:pt x="11" y="0"/>
                </a:cubicBezTo>
                <a:cubicBezTo>
                  <a:pt x="7" y="0"/>
                  <a:pt x="8" y="4"/>
                  <a:pt x="4" y="3"/>
                </a:cubicBezTo>
                <a:cubicBezTo>
                  <a:pt x="4" y="3"/>
                  <a:pt x="0" y="6"/>
                  <a:pt x="0" y="6"/>
                </a:cubicBezTo>
                <a:cubicBezTo>
                  <a:pt x="0" y="7"/>
                  <a:pt x="0" y="8"/>
                  <a:pt x="1" y="8"/>
                </a:cubicBezTo>
                <a:cubicBezTo>
                  <a:pt x="1" y="10"/>
                  <a:pt x="2" y="12"/>
                  <a:pt x="3" y="12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1" name="Freeform 56"/>
          <p:cNvSpPr>
            <a:spLocks/>
          </p:cNvSpPr>
          <p:nvPr/>
        </p:nvSpPr>
        <p:spPr bwMode="auto">
          <a:xfrm>
            <a:off x="9993853" y="2701116"/>
            <a:ext cx="365006" cy="294380"/>
          </a:xfrm>
          <a:custGeom>
            <a:avLst/>
            <a:gdLst>
              <a:gd name="T0" fmla="*/ 37 w 72"/>
              <a:gd name="T1" fmla="*/ 36 h 59"/>
              <a:gd name="T2" fmla="*/ 30 w 72"/>
              <a:gd name="T3" fmla="*/ 42 h 59"/>
              <a:gd name="T4" fmla="*/ 16 w 72"/>
              <a:gd name="T5" fmla="*/ 42 h 59"/>
              <a:gd name="T6" fmla="*/ 3 w 72"/>
              <a:gd name="T7" fmla="*/ 51 h 59"/>
              <a:gd name="T8" fmla="*/ 0 w 72"/>
              <a:gd name="T9" fmla="*/ 53 h 59"/>
              <a:gd name="T10" fmla="*/ 4 w 72"/>
              <a:gd name="T11" fmla="*/ 54 h 59"/>
              <a:gd name="T12" fmla="*/ 15 w 72"/>
              <a:gd name="T13" fmla="*/ 51 h 59"/>
              <a:gd name="T14" fmla="*/ 20 w 72"/>
              <a:gd name="T15" fmla="*/ 51 h 59"/>
              <a:gd name="T16" fmla="*/ 23 w 72"/>
              <a:gd name="T17" fmla="*/ 49 h 59"/>
              <a:gd name="T18" fmla="*/ 30 w 72"/>
              <a:gd name="T19" fmla="*/ 51 h 59"/>
              <a:gd name="T20" fmla="*/ 29 w 72"/>
              <a:gd name="T21" fmla="*/ 55 h 59"/>
              <a:gd name="T22" fmla="*/ 29 w 72"/>
              <a:gd name="T23" fmla="*/ 57 h 59"/>
              <a:gd name="T24" fmla="*/ 32 w 72"/>
              <a:gd name="T25" fmla="*/ 59 h 59"/>
              <a:gd name="T26" fmla="*/ 37 w 72"/>
              <a:gd name="T27" fmla="*/ 53 h 59"/>
              <a:gd name="T28" fmla="*/ 40 w 72"/>
              <a:gd name="T29" fmla="*/ 53 h 59"/>
              <a:gd name="T30" fmla="*/ 37 w 72"/>
              <a:gd name="T31" fmla="*/ 49 h 59"/>
              <a:gd name="T32" fmla="*/ 39 w 72"/>
              <a:gd name="T33" fmla="*/ 47 h 59"/>
              <a:gd name="T34" fmla="*/ 45 w 72"/>
              <a:gd name="T35" fmla="*/ 52 h 59"/>
              <a:gd name="T36" fmla="*/ 50 w 72"/>
              <a:gd name="T37" fmla="*/ 50 h 59"/>
              <a:gd name="T38" fmla="*/ 52 w 72"/>
              <a:gd name="T39" fmla="*/ 50 h 59"/>
              <a:gd name="T40" fmla="*/ 53 w 72"/>
              <a:gd name="T41" fmla="*/ 50 h 59"/>
              <a:gd name="T42" fmla="*/ 59 w 72"/>
              <a:gd name="T43" fmla="*/ 45 h 59"/>
              <a:gd name="T44" fmla="*/ 59 w 72"/>
              <a:gd name="T45" fmla="*/ 48 h 59"/>
              <a:gd name="T46" fmla="*/ 65 w 72"/>
              <a:gd name="T47" fmla="*/ 43 h 59"/>
              <a:gd name="T48" fmla="*/ 63 w 72"/>
              <a:gd name="T49" fmla="*/ 39 h 59"/>
              <a:gd name="T50" fmla="*/ 66 w 72"/>
              <a:gd name="T51" fmla="*/ 33 h 59"/>
              <a:gd name="T52" fmla="*/ 67 w 72"/>
              <a:gd name="T53" fmla="*/ 22 h 59"/>
              <a:gd name="T54" fmla="*/ 69 w 72"/>
              <a:gd name="T55" fmla="*/ 22 h 59"/>
              <a:gd name="T56" fmla="*/ 69 w 72"/>
              <a:gd name="T57" fmla="*/ 21 h 59"/>
              <a:gd name="T58" fmla="*/ 72 w 72"/>
              <a:gd name="T59" fmla="*/ 14 h 59"/>
              <a:gd name="T60" fmla="*/ 69 w 72"/>
              <a:gd name="T61" fmla="*/ 6 h 59"/>
              <a:gd name="T62" fmla="*/ 69 w 72"/>
              <a:gd name="T63" fmla="*/ 1 h 59"/>
              <a:gd name="T64" fmla="*/ 66 w 72"/>
              <a:gd name="T65" fmla="*/ 0 h 59"/>
              <a:gd name="T66" fmla="*/ 67 w 72"/>
              <a:gd name="T67" fmla="*/ 2 h 59"/>
              <a:gd name="T68" fmla="*/ 68 w 72"/>
              <a:gd name="T69" fmla="*/ 2 h 59"/>
              <a:gd name="T70" fmla="*/ 65 w 72"/>
              <a:gd name="T71" fmla="*/ 2 h 59"/>
              <a:gd name="T72" fmla="*/ 59 w 72"/>
              <a:gd name="T73" fmla="*/ 10 h 59"/>
              <a:gd name="T74" fmla="*/ 60 w 72"/>
              <a:gd name="T75" fmla="*/ 13 h 59"/>
              <a:gd name="T76" fmla="*/ 48 w 72"/>
              <a:gd name="T77" fmla="*/ 31 h 59"/>
              <a:gd name="T78" fmla="*/ 41 w 72"/>
              <a:gd name="T79" fmla="*/ 34 h 59"/>
              <a:gd name="T80" fmla="*/ 40 w 72"/>
              <a:gd name="T81" fmla="*/ 33 h 59"/>
              <a:gd name="T82" fmla="*/ 41 w 72"/>
              <a:gd name="T83" fmla="*/ 30 h 59"/>
              <a:gd name="T84" fmla="*/ 37 w 72"/>
              <a:gd name="T85" fmla="*/ 36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2" h="59">
                <a:moveTo>
                  <a:pt x="37" y="36"/>
                </a:moveTo>
                <a:cubicBezTo>
                  <a:pt x="35" y="36"/>
                  <a:pt x="34" y="42"/>
                  <a:pt x="30" y="42"/>
                </a:cubicBezTo>
                <a:cubicBezTo>
                  <a:pt x="25" y="42"/>
                  <a:pt x="23" y="42"/>
                  <a:pt x="16" y="42"/>
                </a:cubicBezTo>
                <a:cubicBezTo>
                  <a:pt x="10" y="42"/>
                  <a:pt x="8" y="48"/>
                  <a:pt x="3" y="51"/>
                </a:cubicBezTo>
                <a:cubicBezTo>
                  <a:pt x="3" y="52"/>
                  <a:pt x="0" y="53"/>
                  <a:pt x="0" y="53"/>
                </a:cubicBezTo>
                <a:cubicBezTo>
                  <a:pt x="0" y="54"/>
                  <a:pt x="2" y="54"/>
                  <a:pt x="4" y="54"/>
                </a:cubicBezTo>
                <a:cubicBezTo>
                  <a:pt x="8" y="54"/>
                  <a:pt x="12" y="53"/>
                  <a:pt x="15" y="51"/>
                </a:cubicBezTo>
                <a:cubicBezTo>
                  <a:pt x="17" y="50"/>
                  <a:pt x="19" y="52"/>
                  <a:pt x="20" y="51"/>
                </a:cubicBezTo>
                <a:cubicBezTo>
                  <a:pt x="21" y="50"/>
                  <a:pt x="21" y="49"/>
                  <a:pt x="23" y="49"/>
                </a:cubicBezTo>
                <a:cubicBezTo>
                  <a:pt x="25" y="49"/>
                  <a:pt x="27" y="50"/>
                  <a:pt x="30" y="51"/>
                </a:cubicBezTo>
                <a:cubicBezTo>
                  <a:pt x="30" y="52"/>
                  <a:pt x="29" y="53"/>
                  <a:pt x="29" y="55"/>
                </a:cubicBezTo>
                <a:cubicBezTo>
                  <a:pt x="29" y="55"/>
                  <a:pt x="29" y="57"/>
                  <a:pt x="29" y="57"/>
                </a:cubicBezTo>
                <a:cubicBezTo>
                  <a:pt x="29" y="57"/>
                  <a:pt x="30" y="58"/>
                  <a:pt x="32" y="59"/>
                </a:cubicBezTo>
                <a:cubicBezTo>
                  <a:pt x="33" y="57"/>
                  <a:pt x="36" y="53"/>
                  <a:pt x="37" y="53"/>
                </a:cubicBezTo>
                <a:cubicBezTo>
                  <a:pt x="38" y="53"/>
                  <a:pt x="39" y="53"/>
                  <a:pt x="40" y="53"/>
                </a:cubicBezTo>
                <a:cubicBezTo>
                  <a:pt x="39" y="53"/>
                  <a:pt x="37" y="50"/>
                  <a:pt x="37" y="49"/>
                </a:cubicBezTo>
                <a:cubicBezTo>
                  <a:pt x="37" y="48"/>
                  <a:pt x="38" y="47"/>
                  <a:pt x="39" y="47"/>
                </a:cubicBezTo>
                <a:cubicBezTo>
                  <a:pt x="41" y="47"/>
                  <a:pt x="41" y="52"/>
                  <a:pt x="45" y="52"/>
                </a:cubicBezTo>
                <a:cubicBezTo>
                  <a:pt x="47" y="52"/>
                  <a:pt x="49" y="50"/>
                  <a:pt x="50" y="50"/>
                </a:cubicBezTo>
                <a:cubicBezTo>
                  <a:pt x="52" y="50"/>
                  <a:pt x="52" y="50"/>
                  <a:pt x="52" y="50"/>
                </a:cubicBezTo>
                <a:cubicBezTo>
                  <a:pt x="52" y="50"/>
                  <a:pt x="53" y="50"/>
                  <a:pt x="53" y="50"/>
                </a:cubicBezTo>
                <a:cubicBezTo>
                  <a:pt x="54" y="47"/>
                  <a:pt x="56" y="47"/>
                  <a:pt x="59" y="45"/>
                </a:cubicBezTo>
                <a:cubicBezTo>
                  <a:pt x="59" y="46"/>
                  <a:pt x="58" y="46"/>
                  <a:pt x="59" y="48"/>
                </a:cubicBezTo>
                <a:cubicBezTo>
                  <a:pt x="62" y="47"/>
                  <a:pt x="62" y="45"/>
                  <a:pt x="65" y="43"/>
                </a:cubicBezTo>
                <a:cubicBezTo>
                  <a:pt x="64" y="42"/>
                  <a:pt x="63" y="41"/>
                  <a:pt x="63" y="39"/>
                </a:cubicBezTo>
                <a:cubicBezTo>
                  <a:pt x="63" y="36"/>
                  <a:pt x="66" y="35"/>
                  <a:pt x="66" y="33"/>
                </a:cubicBezTo>
                <a:cubicBezTo>
                  <a:pt x="66" y="30"/>
                  <a:pt x="65" y="23"/>
                  <a:pt x="67" y="22"/>
                </a:cubicBezTo>
                <a:cubicBezTo>
                  <a:pt x="68" y="22"/>
                  <a:pt x="69" y="23"/>
                  <a:pt x="69" y="22"/>
                </a:cubicBezTo>
                <a:cubicBezTo>
                  <a:pt x="69" y="21"/>
                  <a:pt x="69" y="21"/>
                  <a:pt x="69" y="21"/>
                </a:cubicBezTo>
                <a:cubicBezTo>
                  <a:pt x="69" y="18"/>
                  <a:pt x="72" y="17"/>
                  <a:pt x="72" y="14"/>
                </a:cubicBezTo>
                <a:cubicBezTo>
                  <a:pt x="72" y="10"/>
                  <a:pt x="69" y="9"/>
                  <a:pt x="69" y="6"/>
                </a:cubicBezTo>
                <a:cubicBezTo>
                  <a:pt x="69" y="4"/>
                  <a:pt x="70" y="3"/>
                  <a:pt x="69" y="1"/>
                </a:cubicBezTo>
                <a:cubicBezTo>
                  <a:pt x="69" y="0"/>
                  <a:pt x="68" y="0"/>
                  <a:pt x="66" y="0"/>
                </a:cubicBezTo>
                <a:cubicBezTo>
                  <a:pt x="66" y="0"/>
                  <a:pt x="66" y="2"/>
                  <a:pt x="67" y="2"/>
                </a:cubicBezTo>
                <a:cubicBezTo>
                  <a:pt x="67" y="2"/>
                  <a:pt x="67" y="2"/>
                  <a:pt x="68" y="2"/>
                </a:cubicBezTo>
                <a:cubicBezTo>
                  <a:pt x="65" y="4"/>
                  <a:pt x="65" y="2"/>
                  <a:pt x="65" y="2"/>
                </a:cubicBezTo>
                <a:cubicBezTo>
                  <a:pt x="62" y="2"/>
                  <a:pt x="59" y="7"/>
                  <a:pt x="59" y="10"/>
                </a:cubicBezTo>
                <a:cubicBezTo>
                  <a:pt x="59" y="11"/>
                  <a:pt x="60" y="11"/>
                  <a:pt x="60" y="13"/>
                </a:cubicBezTo>
                <a:cubicBezTo>
                  <a:pt x="60" y="20"/>
                  <a:pt x="53" y="29"/>
                  <a:pt x="48" y="31"/>
                </a:cubicBezTo>
                <a:cubicBezTo>
                  <a:pt x="45" y="32"/>
                  <a:pt x="45" y="34"/>
                  <a:pt x="41" y="34"/>
                </a:cubicBezTo>
                <a:cubicBezTo>
                  <a:pt x="41" y="34"/>
                  <a:pt x="40" y="33"/>
                  <a:pt x="40" y="33"/>
                </a:cubicBezTo>
                <a:cubicBezTo>
                  <a:pt x="40" y="32"/>
                  <a:pt x="41" y="31"/>
                  <a:pt x="41" y="30"/>
                </a:cubicBezTo>
                <a:cubicBezTo>
                  <a:pt x="41" y="30"/>
                  <a:pt x="38" y="36"/>
                  <a:pt x="37" y="36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2" name="Freeform 57"/>
          <p:cNvSpPr>
            <a:spLocks/>
          </p:cNvSpPr>
          <p:nvPr/>
        </p:nvSpPr>
        <p:spPr bwMode="auto">
          <a:xfrm>
            <a:off x="10298739" y="2541307"/>
            <a:ext cx="182503" cy="149292"/>
          </a:xfrm>
          <a:custGeom>
            <a:avLst/>
            <a:gdLst>
              <a:gd name="T0" fmla="*/ 0 w 36"/>
              <a:gd name="T1" fmla="*/ 23 h 30"/>
              <a:gd name="T2" fmla="*/ 1 w 36"/>
              <a:gd name="T3" fmla="*/ 26 h 30"/>
              <a:gd name="T4" fmla="*/ 1 w 36"/>
              <a:gd name="T5" fmla="*/ 30 h 30"/>
              <a:gd name="T6" fmla="*/ 1 w 36"/>
              <a:gd name="T7" fmla="*/ 30 h 30"/>
              <a:gd name="T8" fmla="*/ 7 w 36"/>
              <a:gd name="T9" fmla="*/ 27 h 30"/>
              <a:gd name="T10" fmla="*/ 3 w 36"/>
              <a:gd name="T11" fmla="*/ 24 h 30"/>
              <a:gd name="T12" fmla="*/ 9 w 36"/>
              <a:gd name="T13" fmla="*/ 23 h 30"/>
              <a:gd name="T14" fmla="*/ 11 w 36"/>
              <a:gd name="T15" fmla="*/ 21 h 30"/>
              <a:gd name="T16" fmla="*/ 21 w 36"/>
              <a:gd name="T17" fmla="*/ 26 h 30"/>
              <a:gd name="T18" fmla="*/ 29 w 36"/>
              <a:gd name="T19" fmla="*/ 18 h 30"/>
              <a:gd name="T20" fmla="*/ 36 w 36"/>
              <a:gd name="T21" fmla="*/ 16 h 30"/>
              <a:gd name="T22" fmla="*/ 33 w 36"/>
              <a:gd name="T23" fmla="*/ 13 h 30"/>
              <a:gd name="T24" fmla="*/ 35 w 36"/>
              <a:gd name="T25" fmla="*/ 10 h 30"/>
              <a:gd name="T26" fmla="*/ 30 w 36"/>
              <a:gd name="T27" fmla="*/ 11 h 30"/>
              <a:gd name="T28" fmla="*/ 12 w 36"/>
              <a:gd name="T29" fmla="*/ 0 h 30"/>
              <a:gd name="T30" fmla="*/ 11 w 36"/>
              <a:gd name="T31" fmla="*/ 2 h 30"/>
              <a:gd name="T32" fmla="*/ 12 w 36"/>
              <a:gd name="T33" fmla="*/ 5 h 30"/>
              <a:gd name="T34" fmla="*/ 6 w 36"/>
              <a:gd name="T35" fmla="*/ 17 h 30"/>
              <a:gd name="T36" fmla="*/ 5 w 36"/>
              <a:gd name="T37" fmla="*/ 17 h 30"/>
              <a:gd name="T38" fmla="*/ 5 w 36"/>
              <a:gd name="T39" fmla="*/ 16 h 30"/>
              <a:gd name="T40" fmla="*/ 5 w 36"/>
              <a:gd name="T41" fmla="*/ 17 h 30"/>
              <a:gd name="T42" fmla="*/ 4 w 36"/>
              <a:gd name="T43" fmla="*/ 17 h 30"/>
              <a:gd name="T44" fmla="*/ 5 w 36"/>
              <a:gd name="T45" fmla="*/ 17 h 30"/>
              <a:gd name="T46" fmla="*/ 5 w 36"/>
              <a:gd name="T47" fmla="*/ 18 h 30"/>
              <a:gd name="T48" fmla="*/ 0 w 36"/>
              <a:gd name="T49" fmla="*/ 23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36" h="30">
                <a:moveTo>
                  <a:pt x="0" y="23"/>
                </a:moveTo>
                <a:cubicBezTo>
                  <a:pt x="0" y="24"/>
                  <a:pt x="1" y="25"/>
                  <a:pt x="1" y="26"/>
                </a:cubicBezTo>
                <a:cubicBezTo>
                  <a:pt x="1" y="26"/>
                  <a:pt x="1" y="30"/>
                  <a:pt x="1" y="30"/>
                </a:cubicBezTo>
                <a:cubicBezTo>
                  <a:pt x="1" y="30"/>
                  <a:pt x="1" y="30"/>
                  <a:pt x="1" y="30"/>
                </a:cubicBezTo>
                <a:cubicBezTo>
                  <a:pt x="3" y="30"/>
                  <a:pt x="5" y="29"/>
                  <a:pt x="7" y="27"/>
                </a:cubicBezTo>
                <a:cubicBezTo>
                  <a:pt x="6" y="26"/>
                  <a:pt x="3" y="26"/>
                  <a:pt x="3" y="24"/>
                </a:cubicBezTo>
                <a:cubicBezTo>
                  <a:pt x="3" y="20"/>
                  <a:pt x="6" y="23"/>
                  <a:pt x="9" y="23"/>
                </a:cubicBezTo>
                <a:cubicBezTo>
                  <a:pt x="9" y="22"/>
                  <a:pt x="10" y="21"/>
                  <a:pt x="11" y="21"/>
                </a:cubicBezTo>
                <a:cubicBezTo>
                  <a:pt x="15" y="23"/>
                  <a:pt x="17" y="24"/>
                  <a:pt x="21" y="26"/>
                </a:cubicBezTo>
                <a:cubicBezTo>
                  <a:pt x="23" y="23"/>
                  <a:pt x="24" y="18"/>
                  <a:pt x="29" y="18"/>
                </a:cubicBezTo>
                <a:cubicBezTo>
                  <a:pt x="32" y="18"/>
                  <a:pt x="34" y="17"/>
                  <a:pt x="36" y="16"/>
                </a:cubicBezTo>
                <a:cubicBezTo>
                  <a:pt x="35" y="16"/>
                  <a:pt x="33" y="14"/>
                  <a:pt x="33" y="13"/>
                </a:cubicBezTo>
                <a:cubicBezTo>
                  <a:pt x="33" y="12"/>
                  <a:pt x="34" y="12"/>
                  <a:pt x="35" y="10"/>
                </a:cubicBezTo>
                <a:cubicBezTo>
                  <a:pt x="33" y="9"/>
                  <a:pt x="32" y="11"/>
                  <a:pt x="30" y="11"/>
                </a:cubicBezTo>
                <a:cubicBezTo>
                  <a:pt x="21" y="11"/>
                  <a:pt x="18" y="4"/>
                  <a:pt x="12" y="0"/>
                </a:cubicBezTo>
                <a:cubicBezTo>
                  <a:pt x="12" y="0"/>
                  <a:pt x="11" y="1"/>
                  <a:pt x="11" y="2"/>
                </a:cubicBezTo>
                <a:cubicBezTo>
                  <a:pt x="11" y="3"/>
                  <a:pt x="12" y="4"/>
                  <a:pt x="12" y="5"/>
                </a:cubicBezTo>
                <a:cubicBezTo>
                  <a:pt x="12" y="8"/>
                  <a:pt x="10" y="17"/>
                  <a:pt x="6" y="17"/>
                </a:cubicBezTo>
                <a:cubicBezTo>
                  <a:pt x="6" y="17"/>
                  <a:pt x="6" y="17"/>
                  <a:pt x="5" y="17"/>
                </a:cubicBezTo>
                <a:cubicBezTo>
                  <a:pt x="5" y="16"/>
                  <a:pt x="5" y="16"/>
                  <a:pt x="5" y="16"/>
                </a:cubicBezTo>
                <a:cubicBezTo>
                  <a:pt x="5" y="17"/>
                  <a:pt x="5" y="17"/>
                  <a:pt x="5" y="17"/>
                </a:cubicBezTo>
                <a:cubicBezTo>
                  <a:pt x="5" y="17"/>
                  <a:pt x="4" y="17"/>
                  <a:pt x="4" y="17"/>
                </a:cubicBezTo>
                <a:cubicBezTo>
                  <a:pt x="5" y="17"/>
                  <a:pt x="5" y="17"/>
                  <a:pt x="5" y="17"/>
                </a:cubicBezTo>
                <a:cubicBezTo>
                  <a:pt x="5" y="18"/>
                  <a:pt x="5" y="18"/>
                  <a:pt x="5" y="18"/>
                </a:cubicBezTo>
                <a:cubicBezTo>
                  <a:pt x="1" y="19"/>
                  <a:pt x="0" y="21"/>
                  <a:pt x="0" y="23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3" name="Freeform 58"/>
          <p:cNvSpPr>
            <a:spLocks/>
          </p:cNvSpPr>
          <p:nvPr/>
        </p:nvSpPr>
        <p:spPr bwMode="auto">
          <a:xfrm>
            <a:off x="10476948" y="2581259"/>
            <a:ext cx="30059" cy="25232"/>
          </a:xfrm>
          <a:custGeom>
            <a:avLst/>
            <a:gdLst>
              <a:gd name="T0" fmla="*/ 1 w 6"/>
              <a:gd name="T1" fmla="*/ 3 h 5"/>
              <a:gd name="T2" fmla="*/ 1 w 6"/>
              <a:gd name="T3" fmla="*/ 5 h 5"/>
              <a:gd name="T4" fmla="*/ 6 w 6"/>
              <a:gd name="T5" fmla="*/ 0 h 5"/>
              <a:gd name="T6" fmla="*/ 6 w 6"/>
              <a:gd name="T7" fmla="*/ 0 h 5"/>
              <a:gd name="T8" fmla="*/ 1 w 6"/>
              <a:gd name="T9" fmla="*/ 3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" h="5">
                <a:moveTo>
                  <a:pt x="1" y="3"/>
                </a:moveTo>
                <a:cubicBezTo>
                  <a:pt x="0" y="4"/>
                  <a:pt x="0" y="5"/>
                  <a:pt x="1" y="5"/>
                </a:cubicBezTo>
                <a:cubicBezTo>
                  <a:pt x="3" y="5"/>
                  <a:pt x="5" y="1"/>
                  <a:pt x="6" y="0"/>
                </a:cubicBezTo>
                <a:cubicBezTo>
                  <a:pt x="6" y="0"/>
                  <a:pt x="6" y="0"/>
                  <a:pt x="6" y="0"/>
                </a:cubicBezTo>
                <a:cubicBezTo>
                  <a:pt x="4" y="0"/>
                  <a:pt x="2" y="2"/>
                  <a:pt x="1" y="3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4" name="Freeform 59"/>
          <p:cNvSpPr>
            <a:spLocks/>
          </p:cNvSpPr>
          <p:nvPr/>
        </p:nvSpPr>
        <p:spPr bwMode="auto">
          <a:xfrm>
            <a:off x="10502714" y="2577055"/>
            <a:ext cx="4294" cy="4206"/>
          </a:xfrm>
          <a:custGeom>
            <a:avLst/>
            <a:gdLst>
              <a:gd name="T0" fmla="*/ 0 w 1"/>
              <a:gd name="T1" fmla="*/ 0 h 1"/>
              <a:gd name="T2" fmla="*/ 1 w 1"/>
              <a:gd name="T3" fmla="*/ 1 h 1"/>
              <a:gd name="T4" fmla="*/ 1 w 1"/>
              <a:gd name="T5" fmla="*/ 0 h 1"/>
              <a:gd name="T6" fmla="*/ 0 w 1"/>
              <a:gd name="T7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" h="1">
                <a:moveTo>
                  <a:pt x="0" y="0"/>
                </a:moveTo>
                <a:cubicBezTo>
                  <a:pt x="1" y="1"/>
                  <a:pt x="1" y="1"/>
                  <a:pt x="1" y="1"/>
                </a:cubicBezTo>
                <a:cubicBezTo>
                  <a:pt x="1" y="0"/>
                  <a:pt x="1" y="0"/>
                  <a:pt x="1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5" name="Freeform 60"/>
          <p:cNvSpPr>
            <a:spLocks/>
          </p:cNvSpPr>
          <p:nvPr/>
        </p:nvSpPr>
        <p:spPr bwMode="auto">
          <a:xfrm>
            <a:off x="10547804" y="2537102"/>
            <a:ext cx="40794" cy="29438"/>
          </a:xfrm>
          <a:custGeom>
            <a:avLst/>
            <a:gdLst>
              <a:gd name="T0" fmla="*/ 5 w 8"/>
              <a:gd name="T1" fmla="*/ 0 h 6"/>
              <a:gd name="T2" fmla="*/ 0 w 8"/>
              <a:gd name="T3" fmla="*/ 5 h 6"/>
              <a:gd name="T4" fmla="*/ 0 w 8"/>
              <a:gd name="T5" fmla="*/ 6 h 6"/>
              <a:gd name="T6" fmla="*/ 8 w 8"/>
              <a:gd name="T7" fmla="*/ 2 h 6"/>
              <a:gd name="T8" fmla="*/ 8 w 8"/>
              <a:gd name="T9" fmla="*/ 0 h 6"/>
              <a:gd name="T10" fmla="*/ 5 w 8"/>
              <a:gd name="T11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" h="6">
                <a:moveTo>
                  <a:pt x="5" y="0"/>
                </a:moveTo>
                <a:cubicBezTo>
                  <a:pt x="2" y="0"/>
                  <a:pt x="0" y="5"/>
                  <a:pt x="0" y="5"/>
                </a:cubicBezTo>
                <a:cubicBezTo>
                  <a:pt x="0" y="5"/>
                  <a:pt x="0" y="6"/>
                  <a:pt x="0" y="6"/>
                </a:cubicBezTo>
                <a:cubicBezTo>
                  <a:pt x="4" y="6"/>
                  <a:pt x="4" y="2"/>
                  <a:pt x="8" y="2"/>
                </a:cubicBezTo>
                <a:cubicBezTo>
                  <a:pt x="8" y="0"/>
                  <a:pt x="8" y="0"/>
                  <a:pt x="8" y="0"/>
                </a:cubicBezTo>
                <a:cubicBezTo>
                  <a:pt x="8" y="0"/>
                  <a:pt x="6" y="0"/>
                  <a:pt x="5" y="0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6" name="Freeform 61"/>
          <p:cNvSpPr>
            <a:spLocks/>
          </p:cNvSpPr>
          <p:nvPr/>
        </p:nvSpPr>
        <p:spPr bwMode="auto">
          <a:xfrm>
            <a:off x="10618657" y="2501356"/>
            <a:ext cx="19324" cy="25232"/>
          </a:xfrm>
          <a:custGeom>
            <a:avLst/>
            <a:gdLst>
              <a:gd name="T0" fmla="*/ 1 w 4"/>
              <a:gd name="T1" fmla="*/ 5 h 5"/>
              <a:gd name="T2" fmla="*/ 4 w 4"/>
              <a:gd name="T3" fmla="*/ 0 h 5"/>
              <a:gd name="T4" fmla="*/ 1 w 4"/>
              <a:gd name="T5" fmla="*/ 2 h 5"/>
              <a:gd name="T6" fmla="*/ 1 w 4"/>
              <a:gd name="T7" fmla="*/ 4 h 5"/>
              <a:gd name="T8" fmla="*/ 1 w 4"/>
              <a:gd name="T9" fmla="*/ 5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" h="5">
                <a:moveTo>
                  <a:pt x="1" y="5"/>
                </a:moveTo>
                <a:cubicBezTo>
                  <a:pt x="2" y="5"/>
                  <a:pt x="4" y="2"/>
                  <a:pt x="4" y="0"/>
                </a:cubicBezTo>
                <a:cubicBezTo>
                  <a:pt x="4" y="0"/>
                  <a:pt x="1" y="0"/>
                  <a:pt x="1" y="2"/>
                </a:cubicBezTo>
                <a:cubicBezTo>
                  <a:pt x="1" y="3"/>
                  <a:pt x="1" y="4"/>
                  <a:pt x="1" y="4"/>
                </a:cubicBezTo>
                <a:cubicBezTo>
                  <a:pt x="0" y="4"/>
                  <a:pt x="0" y="5"/>
                  <a:pt x="1" y="5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7" name="Freeform 62"/>
          <p:cNvSpPr>
            <a:spLocks/>
          </p:cNvSpPr>
          <p:nvPr/>
        </p:nvSpPr>
        <p:spPr bwMode="auto">
          <a:xfrm>
            <a:off x="10350270" y="2154410"/>
            <a:ext cx="96619" cy="357463"/>
          </a:xfrm>
          <a:custGeom>
            <a:avLst/>
            <a:gdLst>
              <a:gd name="T0" fmla="*/ 10 w 19"/>
              <a:gd name="T1" fmla="*/ 11 h 72"/>
              <a:gd name="T2" fmla="*/ 8 w 19"/>
              <a:gd name="T3" fmla="*/ 0 h 72"/>
              <a:gd name="T4" fmla="*/ 7 w 19"/>
              <a:gd name="T5" fmla="*/ 0 h 72"/>
              <a:gd name="T6" fmla="*/ 7 w 19"/>
              <a:gd name="T7" fmla="*/ 6 h 72"/>
              <a:gd name="T8" fmla="*/ 6 w 19"/>
              <a:gd name="T9" fmla="*/ 9 h 72"/>
              <a:gd name="T10" fmla="*/ 0 w 19"/>
              <a:gd name="T11" fmla="*/ 21 h 72"/>
              <a:gd name="T12" fmla="*/ 3 w 19"/>
              <a:gd name="T13" fmla="*/ 29 h 72"/>
              <a:gd name="T14" fmla="*/ 3 w 19"/>
              <a:gd name="T15" fmla="*/ 42 h 72"/>
              <a:gd name="T16" fmla="*/ 2 w 19"/>
              <a:gd name="T17" fmla="*/ 49 h 72"/>
              <a:gd name="T18" fmla="*/ 4 w 19"/>
              <a:gd name="T19" fmla="*/ 56 h 72"/>
              <a:gd name="T20" fmla="*/ 3 w 19"/>
              <a:gd name="T21" fmla="*/ 66 h 72"/>
              <a:gd name="T22" fmla="*/ 3 w 19"/>
              <a:gd name="T23" fmla="*/ 72 h 72"/>
              <a:gd name="T24" fmla="*/ 9 w 19"/>
              <a:gd name="T25" fmla="*/ 68 h 72"/>
              <a:gd name="T26" fmla="*/ 11 w 19"/>
              <a:gd name="T27" fmla="*/ 68 h 72"/>
              <a:gd name="T28" fmla="*/ 13 w 19"/>
              <a:gd name="T29" fmla="*/ 70 h 72"/>
              <a:gd name="T30" fmla="*/ 14 w 19"/>
              <a:gd name="T31" fmla="*/ 70 h 72"/>
              <a:gd name="T32" fmla="*/ 7 w 19"/>
              <a:gd name="T33" fmla="*/ 58 h 72"/>
              <a:gd name="T34" fmla="*/ 14 w 19"/>
              <a:gd name="T35" fmla="*/ 45 h 72"/>
              <a:gd name="T36" fmla="*/ 19 w 19"/>
              <a:gd name="T37" fmla="*/ 48 h 72"/>
              <a:gd name="T38" fmla="*/ 13 w 19"/>
              <a:gd name="T39" fmla="*/ 32 h 72"/>
              <a:gd name="T40" fmla="*/ 11 w 19"/>
              <a:gd name="T41" fmla="*/ 26 h 72"/>
              <a:gd name="T42" fmla="*/ 11 w 19"/>
              <a:gd name="T43" fmla="*/ 20 h 72"/>
              <a:gd name="T44" fmla="*/ 10 w 19"/>
              <a:gd name="T45" fmla="*/ 11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9" h="72">
                <a:moveTo>
                  <a:pt x="10" y="11"/>
                </a:moveTo>
                <a:cubicBezTo>
                  <a:pt x="9" y="8"/>
                  <a:pt x="8" y="4"/>
                  <a:pt x="8" y="0"/>
                </a:cubicBezTo>
                <a:cubicBezTo>
                  <a:pt x="7" y="0"/>
                  <a:pt x="7" y="0"/>
                  <a:pt x="7" y="0"/>
                </a:cubicBezTo>
                <a:cubicBezTo>
                  <a:pt x="7" y="4"/>
                  <a:pt x="7" y="4"/>
                  <a:pt x="7" y="6"/>
                </a:cubicBezTo>
                <a:cubicBezTo>
                  <a:pt x="7" y="7"/>
                  <a:pt x="6" y="8"/>
                  <a:pt x="6" y="9"/>
                </a:cubicBezTo>
                <a:cubicBezTo>
                  <a:pt x="2" y="10"/>
                  <a:pt x="0" y="16"/>
                  <a:pt x="0" y="21"/>
                </a:cubicBezTo>
                <a:cubicBezTo>
                  <a:pt x="0" y="24"/>
                  <a:pt x="3" y="25"/>
                  <a:pt x="3" y="29"/>
                </a:cubicBezTo>
                <a:cubicBezTo>
                  <a:pt x="3" y="34"/>
                  <a:pt x="3" y="36"/>
                  <a:pt x="3" y="42"/>
                </a:cubicBezTo>
                <a:cubicBezTo>
                  <a:pt x="3" y="45"/>
                  <a:pt x="2" y="46"/>
                  <a:pt x="2" y="49"/>
                </a:cubicBezTo>
                <a:cubicBezTo>
                  <a:pt x="2" y="52"/>
                  <a:pt x="4" y="52"/>
                  <a:pt x="4" y="56"/>
                </a:cubicBezTo>
                <a:cubicBezTo>
                  <a:pt x="4" y="59"/>
                  <a:pt x="3" y="62"/>
                  <a:pt x="3" y="66"/>
                </a:cubicBezTo>
                <a:cubicBezTo>
                  <a:pt x="3" y="67"/>
                  <a:pt x="3" y="72"/>
                  <a:pt x="3" y="72"/>
                </a:cubicBezTo>
                <a:cubicBezTo>
                  <a:pt x="7" y="72"/>
                  <a:pt x="6" y="68"/>
                  <a:pt x="9" y="68"/>
                </a:cubicBezTo>
                <a:cubicBezTo>
                  <a:pt x="9" y="68"/>
                  <a:pt x="10" y="68"/>
                  <a:pt x="11" y="68"/>
                </a:cubicBezTo>
                <a:cubicBezTo>
                  <a:pt x="11" y="68"/>
                  <a:pt x="12" y="70"/>
                  <a:pt x="13" y="70"/>
                </a:cubicBezTo>
                <a:cubicBezTo>
                  <a:pt x="13" y="70"/>
                  <a:pt x="14" y="70"/>
                  <a:pt x="14" y="70"/>
                </a:cubicBezTo>
                <a:cubicBezTo>
                  <a:pt x="12" y="66"/>
                  <a:pt x="7" y="63"/>
                  <a:pt x="7" y="58"/>
                </a:cubicBezTo>
                <a:cubicBezTo>
                  <a:pt x="7" y="52"/>
                  <a:pt x="8" y="45"/>
                  <a:pt x="14" y="45"/>
                </a:cubicBezTo>
                <a:cubicBezTo>
                  <a:pt x="16" y="45"/>
                  <a:pt x="18" y="46"/>
                  <a:pt x="19" y="48"/>
                </a:cubicBezTo>
                <a:cubicBezTo>
                  <a:pt x="18" y="42"/>
                  <a:pt x="14" y="38"/>
                  <a:pt x="13" y="32"/>
                </a:cubicBezTo>
                <a:cubicBezTo>
                  <a:pt x="12" y="31"/>
                  <a:pt x="11" y="28"/>
                  <a:pt x="11" y="26"/>
                </a:cubicBezTo>
                <a:cubicBezTo>
                  <a:pt x="11" y="20"/>
                  <a:pt x="11" y="20"/>
                  <a:pt x="11" y="20"/>
                </a:cubicBezTo>
                <a:cubicBezTo>
                  <a:pt x="11" y="17"/>
                  <a:pt x="11" y="14"/>
                  <a:pt x="10" y="11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8" name="Freeform 63"/>
          <p:cNvSpPr>
            <a:spLocks/>
          </p:cNvSpPr>
          <p:nvPr/>
        </p:nvSpPr>
        <p:spPr bwMode="auto">
          <a:xfrm>
            <a:off x="7576226" y="1336453"/>
            <a:ext cx="4294" cy="6308"/>
          </a:xfrm>
          <a:custGeom>
            <a:avLst/>
            <a:gdLst>
              <a:gd name="T0" fmla="*/ 0 w 1"/>
              <a:gd name="T1" fmla="*/ 0 h 1"/>
              <a:gd name="T2" fmla="*/ 1 w 1"/>
              <a:gd name="T3" fmla="*/ 1 h 1"/>
              <a:gd name="T4" fmla="*/ 0 w 1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">
                <a:moveTo>
                  <a:pt x="0" y="0"/>
                </a:moveTo>
                <a:cubicBezTo>
                  <a:pt x="1" y="1"/>
                  <a:pt x="1" y="1"/>
                  <a:pt x="1" y="1"/>
                </a:cubicBezTo>
                <a:cubicBezTo>
                  <a:pt x="1" y="0"/>
                  <a:pt x="0" y="0"/>
                  <a:pt x="0" y="0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9" name="Freeform 64"/>
          <p:cNvSpPr>
            <a:spLocks/>
          </p:cNvSpPr>
          <p:nvPr/>
        </p:nvSpPr>
        <p:spPr bwMode="auto">
          <a:xfrm>
            <a:off x="7580517" y="1342761"/>
            <a:ext cx="6441" cy="4206"/>
          </a:xfrm>
          <a:custGeom>
            <a:avLst/>
            <a:gdLst>
              <a:gd name="T0" fmla="*/ 1 w 1"/>
              <a:gd name="T1" fmla="*/ 1 h 1"/>
              <a:gd name="T2" fmla="*/ 0 w 1"/>
              <a:gd name="T3" fmla="*/ 0 h 1"/>
              <a:gd name="T4" fmla="*/ 0 w 1"/>
              <a:gd name="T5" fmla="*/ 0 h 1"/>
              <a:gd name="T6" fmla="*/ 1 w 1"/>
              <a:gd name="T7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" h="1">
                <a:moveTo>
                  <a:pt x="1" y="1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1" y="0"/>
                  <a:pt x="1" y="1"/>
                  <a:pt x="1" y="1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0" name="Freeform 65"/>
          <p:cNvSpPr>
            <a:spLocks/>
          </p:cNvSpPr>
          <p:nvPr/>
        </p:nvSpPr>
        <p:spPr bwMode="auto">
          <a:xfrm>
            <a:off x="7389427" y="932730"/>
            <a:ext cx="573275" cy="424749"/>
          </a:xfrm>
          <a:custGeom>
            <a:avLst/>
            <a:gdLst>
              <a:gd name="T0" fmla="*/ 4 w 113"/>
              <a:gd name="T1" fmla="*/ 74 h 85"/>
              <a:gd name="T2" fmla="*/ 11 w 113"/>
              <a:gd name="T3" fmla="*/ 74 h 85"/>
              <a:gd name="T4" fmla="*/ 14 w 113"/>
              <a:gd name="T5" fmla="*/ 82 h 85"/>
              <a:gd name="T6" fmla="*/ 20 w 113"/>
              <a:gd name="T7" fmla="*/ 83 h 85"/>
              <a:gd name="T8" fmla="*/ 22 w 113"/>
              <a:gd name="T9" fmla="*/ 85 h 85"/>
              <a:gd name="T10" fmla="*/ 39 w 113"/>
              <a:gd name="T11" fmla="*/ 85 h 85"/>
              <a:gd name="T12" fmla="*/ 38 w 113"/>
              <a:gd name="T13" fmla="*/ 83 h 85"/>
              <a:gd name="T14" fmla="*/ 26 w 113"/>
              <a:gd name="T15" fmla="*/ 68 h 85"/>
              <a:gd name="T16" fmla="*/ 53 w 113"/>
              <a:gd name="T17" fmla="*/ 35 h 85"/>
              <a:gd name="T18" fmla="*/ 64 w 113"/>
              <a:gd name="T19" fmla="*/ 29 h 85"/>
              <a:gd name="T20" fmla="*/ 69 w 113"/>
              <a:gd name="T21" fmla="*/ 23 h 85"/>
              <a:gd name="T22" fmla="*/ 90 w 113"/>
              <a:gd name="T23" fmla="*/ 18 h 85"/>
              <a:gd name="T24" fmla="*/ 113 w 113"/>
              <a:gd name="T25" fmla="*/ 6 h 85"/>
              <a:gd name="T26" fmla="*/ 104 w 113"/>
              <a:gd name="T27" fmla="*/ 0 h 85"/>
              <a:gd name="T28" fmla="*/ 70 w 113"/>
              <a:gd name="T29" fmla="*/ 13 h 85"/>
              <a:gd name="T30" fmla="*/ 63 w 113"/>
              <a:gd name="T31" fmla="*/ 10 h 85"/>
              <a:gd name="T32" fmla="*/ 56 w 113"/>
              <a:gd name="T33" fmla="*/ 13 h 85"/>
              <a:gd name="T34" fmla="*/ 36 w 113"/>
              <a:gd name="T35" fmla="*/ 24 h 85"/>
              <a:gd name="T36" fmla="*/ 27 w 113"/>
              <a:gd name="T37" fmla="*/ 26 h 85"/>
              <a:gd name="T38" fmla="*/ 24 w 113"/>
              <a:gd name="T39" fmla="*/ 28 h 85"/>
              <a:gd name="T40" fmla="*/ 26 w 113"/>
              <a:gd name="T41" fmla="*/ 32 h 85"/>
              <a:gd name="T42" fmla="*/ 14 w 113"/>
              <a:gd name="T43" fmla="*/ 46 h 85"/>
              <a:gd name="T44" fmla="*/ 17 w 113"/>
              <a:gd name="T45" fmla="*/ 50 h 85"/>
              <a:gd name="T46" fmla="*/ 6 w 113"/>
              <a:gd name="T47" fmla="*/ 57 h 85"/>
              <a:gd name="T48" fmla="*/ 6 w 113"/>
              <a:gd name="T49" fmla="*/ 60 h 85"/>
              <a:gd name="T50" fmla="*/ 0 w 113"/>
              <a:gd name="T51" fmla="*/ 69 h 85"/>
              <a:gd name="T52" fmla="*/ 4 w 113"/>
              <a:gd name="T53" fmla="*/ 74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13" h="85">
                <a:moveTo>
                  <a:pt x="4" y="74"/>
                </a:moveTo>
                <a:cubicBezTo>
                  <a:pt x="4" y="74"/>
                  <a:pt x="10" y="74"/>
                  <a:pt x="11" y="74"/>
                </a:cubicBezTo>
                <a:cubicBezTo>
                  <a:pt x="15" y="75"/>
                  <a:pt x="13" y="79"/>
                  <a:pt x="14" y="82"/>
                </a:cubicBezTo>
                <a:cubicBezTo>
                  <a:pt x="15" y="83"/>
                  <a:pt x="18" y="83"/>
                  <a:pt x="20" y="83"/>
                </a:cubicBezTo>
                <a:cubicBezTo>
                  <a:pt x="21" y="83"/>
                  <a:pt x="21" y="85"/>
                  <a:pt x="22" y="85"/>
                </a:cubicBezTo>
                <a:cubicBezTo>
                  <a:pt x="39" y="85"/>
                  <a:pt x="39" y="85"/>
                  <a:pt x="39" y="85"/>
                </a:cubicBezTo>
                <a:cubicBezTo>
                  <a:pt x="39" y="81"/>
                  <a:pt x="39" y="83"/>
                  <a:pt x="38" y="83"/>
                </a:cubicBezTo>
                <a:cubicBezTo>
                  <a:pt x="33" y="79"/>
                  <a:pt x="26" y="76"/>
                  <a:pt x="26" y="68"/>
                </a:cubicBezTo>
                <a:cubicBezTo>
                  <a:pt x="26" y="53"/>
                  <a:pt x="42" y="38"/>
                  <a:pt x="53" y="35"/>
                </a:cubicBezTo>
                <a:cubicBezTo>
                  <a:pt x="57" y="34"/>
                  <a:pt x="58" y="29"/>
                  <a:pt x="64" y="29"/>
                </a:cubicBezTo>
                <a:cubicBezTo>
                  <a:pt x="67" y="29"/>
                  <a:pt x="68" y="24"/>
                  <a:pt x="69" y="23"/>
                </a:cubicBezTo>
                <a:cubicBezTo>
                  <a:pt x="77" y="20"/>
                  <a:pt x="82" y="21"/>
                  <a:pt x="90" y="18"/>
                </a:cubicBezTo>
                <a:cubicBezTo>
                  <a:pt x="96" y="15"/>
                  <a:pt x="113" y="14"/>
                  <a:pt x="113" y="6"/>
                </a:cubicBezTo>
                <a:cubicBezTo>
                  <a:pt x="113" y="3"/>
                  <a:pt x="107" y="0"/>
                  <a:pt x="104" y="0"/>
                </a:cubicBezTo>
                <a:cubicBezTo>
                  <a:pt x="93" y="0"/>
                  <a:pt x="82" y="13"/>
                  <a:pt x="70" y="13"/>
                </a:cubicBezTo>
                <a:cubicBezTo>
                  <a:pt x="68" y="13"/>
                  <a:pt x="66" y="10"/>
                  <a:pt x="63" y="10"/>
                </a:cubicBezTo>
                <a:cubicBezTo>
                  <a:pt x="59" y="10"/>
                  <a:pt x="59" y="13"/>
                  <a:pt x="56" y="13"/>
                </a:cubicBezTo>
                <a:cubicBezTo>
                  <a:pt x="48" y="13"/>
                  <a:pt x="41" y="24"/>
                  <a:pt x="36" y="24"/>
                </a:cubicBezTo>
                <a:cubicBezTo>
                  <a:pt x="32" y="24"/>
                  <a:pt x="30" y="26"/>
                  <a:pt x="27" y="26"/>
                </a:cubicBezTo>
                <a:cubicBezTo>
                  <a:pt x="25" y="26"/>
                  <a:pt x="24" y="27"/>
                  <a:pt x="24" y="28"/>
                </a:cubicBezTo>
                <a:cubicBezTo>
                  <a:pt x="24" y="29"/>
                  <a:pt x="26" y="30"/>
                  <a:pt x="26" y="32"/>
                </a:cubicBezTo>
                <a:cubicBezTo>
                  <a:pt x="26" y="38"/>
                  <a:pt x="14" y="42"/>
                  <a:pt x="14" y="46"/>
                </a:cubicBezTo>
                <a:cubicBezTo>
                  <a:pt x="14" y="47"/>
                  <a:pt x="17" y="48"/>
                  <a:pt x="17" y="50"/>
                </a:cubicBezTo>
                <a:cubicBezTo>
                  <a:pt x="14" y="51"/>
                  <a:pt x="6" y="53"/>
                  <a:pt x="6" y="57"/>
                </a:cubicBezTo>
                <a:cubicBezTo>
                  <a:pt x="6" y="59"/>
                  <a:pt x="6" y="60"/>
                  <a:pt x="6" y="60"/>
                </a:cubicBezTo>
                <a:cubicBezTo>
                  <a:pt x="6" y="64"/>
                  <a:pt x="0" y="64"/>
                  <a:pt x="0" y="69"/>
                </a:cubicBezTo>
                <a:cubicBezTo>
                  <a:pt x="0" y="72"/>
                  <a:pt x="4" y="74"/>
                  <a:pt x="4" y="74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1" name="Freeform 66"/>
          <p:cNvSpPr>
            <a:spLocks noEditPoints="1"/>
          </p:cNvSpPr>
          <p:nvPr/>
        </p:nvSpPr>
        <p:spPr bwMode="auto">
          <a:xfrm>
            <a:off x="5147861" y="894882"/>
            <a:ext cx="6786964" cy="4411498"/>
          </a:xfrm>
          <a:custGeom>
            <a:avLst/>
            <a:gdLst>
              <a:gd name="T0" fmla="*/ 975 w 1336"/>
              <a:gd name="T1" fmla="*/ 81 h 886"/>
              <a:gd name="T2" fmla="*/ 782 w 1336"/>
              <a:gd name="T3" fmla="*/ 0 h 886"/>
              <a:gd name="T4" fmla="*/ 587 w 1336"/>
              <a:gd name="T5" fmla="*/ 119 h 886"/>
              <a:gd name="T6" fmla="*/ 391 w 1336"/>
              <a:gd name="T7" fmla="*/ 128 h 886"/>
              <a:gd name="T8" fmla="*/ 294 w 1336"/>
              <a:gd name="T9" fmla="*/ 97 h 886"/>
              <a:gd name="T10" fmla="*/ 254 w 1336"/>
              <a:gd name="T11" fmla="*/ 90 h 886"/>
              <a:gd name="T12" fmla="*/ 220 w 1336"/>
              <a:gd name="T13" fmla="*/ 114 h 886"/>
              <a:gd name="T14" fmla="*/ 191 w 1336"/>
              <a:gd name="T15" fmla="*/ 142 h 886"/>
              <a:gd name="T16" fmla="*/ 146 w 1336"/>
              <a:gd name="T17" fmla="*/ 215 h 886"/>
              <a:gd name="T18" fmla="*/ 219 w 1336"/>
              <a:gd name="T19" fmla="*/ 230 h 886"/>
              <a:gd name="T20" fmla="*/ 261 w 1336"/>
              <a:gd name="T21" fmla="*/ 145 h 886"/>
              <a:gd name="T22" fmla="*/ 297 w 1336"/>
              <a:gd name="T23" fmla="*/ 203 h 886"/>
              <a:gd name="T24" fmla="*/ 214 w 1336"/>
              <a:gd name="T25" fmla="*/ 256 h 886"/>
              <a:gd name="T26" fmla="*/ 179 w 1336"/>
              <a:gd name="T27" fmla="*/ 239 h 886"/>
              <a:gd name="T28" fmla="*/ 153 w 1336"/>
              <a:gd name="T29" fmla="*/ 265 h 886"/>
              <a:gd name="T30" fmla="*/ 103 w 1336"/>
              <a:gd name="T31" fmla="*/ 304 h 886"/>
              <a:gd name="T32" fmla="*/ 105 w 1336"/>
              <a:gd name="T33" fmla="*/ 332 h 886"/>
              <a:gd name="T34" fmla="*/ 53 w 1336"/>
              <a:gd name="T35" fmla="*/ 379 h 886"/>
              <a:gd name="T36" fmla="*/ 112 w 1336"/>
              <a:gd name="T37" fmla="*/ 384 h 886"/>
              <a:gd name="T38" fmla="*/ 200 w 1336"/>
              <a:gd name="T39" fmla="*/ 367 h 886"/>
              <a:gd name="T40" fmla="*/ 219 w 1336"/>
              <a:gd name="T41" fmla="*/ 366 h 886"/>
              <a:gd name="T42" fmla="*/ 206 w 1336"/>
              <a:gd name="T43" fmla="*/ 337 h 886"/>
              <a:gd name="T44" fmla="*/ 255 w 1336"/>
              <a:gd name="T45" fmla="*/ 401 h 886"/>
              <a:gd name="T46" fmla="*/ 255 w 1336"/>
              <a:gd name="T47" fmla="*/ 374 h 886"/>
              <a:gd name="T48" fmla="*/ 295 w 1336"/>
              <a:gd name="T49" fmla="*/ 340 h 886"/>
              <a:gd name="T50" fmla="*/ 346 w 1336"/>
              <a:gd name="T51" fmla="*/ 333 h 886"/>
              <a:gd name="T52" fmla="*/ 278 w 1336"/>
              <a:gd name="T53" fmla="*/ 377 h 886"/>
              <a:gd name="T54" fmla="*/ 333 w 1336"/>
              <a:gd name="T55" fmla="*/ 399 h 886"/>
              <a:gd name="T56" fmla="*/ 324 w 1336"/>
              <a:gd name="T57" fmla="*/ 441 h 886"/>
              <a:gd name="T58" fmla="*/ 197 w 1336"/>
              <a:gd name="T59" fmla="*/ 425 h 886"/>
              <a:gd name="T60" fmla="*/ 140 w 1336"/>
              <a:gd name="T61" fmla="*/ 397 h 886"/>
              <a:gd name="T62" fmla="*/ 5 w 1336"/>
              <a:gd name="T63" fmla="*/ 507 h 886"/>
              <a:gd name="T64" fmla="*/ 84 w 1336"/>
              <a:gd name="T65" fmla="*/ 617 h 886"/>
              <a:gd name="T66" fmla="*/ 191 w 1336"/>
              <a:gd name="T67" fmla="*/ 694 h 886"/>
              <a:gd name="T68" fmla="*/ 232 w 1336"/>
              <a:gd name="T69" fmla="*/ 881 h 886"/>
              <a:gd name="T70" fmla="*/ 337 w 1336"/>
              <a:gd name="T71" fmla="*/ 812 h 886"/>
              <a:gd name="T72" fmla="*/ 369 w 1336"/>
              <a:gd name="T73" fmla="*/ 672 h 886"/>
              <a:gd name="T74" fmla="*/ 365 w 1336"/>
              <a:gd name="T75" fmla="*/ 547 h 886"/>
              <a:gd name="T76" fmla="*/ 345 w 1336"/>
              <a:gd name="T77" fmla="*/ 476 h 886"/>
              <a:gd name="T78" fmla="*/ 389 w 1336"/>
              <a:gd name="T79" fmla="*/ 564 h 886"/>
              <a:gd name="T80" fmla="*/ 482 w 1336"/>
              <a:gd name="T81" fmla="*/ 518 h 886"/>
              <a:gd name="T82" fmla="*/ 440 w 1336"/>
              <a:gd name="T83" fmla="*/ 475 h 886"/>
              <a:gd name="T84" fmla="*/ 473 w 1336"/>
              <a:gd name="T85" fmla="*/ 469 h 886"/>
              <a:gd name="T86" fmla="*/ 557 w 1336"/>
              <a:gd name="T87" fmla="*/ 497 h 886"/>
              <a:gd name="T88" fmla="*/ 577 w 1336"/>
              <a:gd name="T89" fmla="*/ 524 h 886"/>
              <a:gd name="T90" fmla="*/ 621 w 1336"/>
              <a:gd name="T91" fmla="*/ 581 h 886"/>
              <a:gd name="T92" fmla="*/ 676 w 1336"/>
              <a:gd name="T93" fmla="*/ 503 h 886"/>
              <a:gd name="T94" fmla="*/ 736 w 1336"/>
              <a:gd name="T95" fmla="*/ 539 h 886"/>
              <a:gd name="T96" fmla="*/ 758 w 1336"/>
              <a:gd name="T97" fmla="*/ 620 h 886"/>
              <a:gd name="T98" fmla="*/ 748 w 1336"/>
              <a:gd name="T99" fmla="*/ 582 h 886"/>
              <a:gd name="T100" fmla="*/ 789 w 1336"/>
              <a:gd name="T101" fmla="*/ 592 h 886"/>
              <a:gd name="T102" fmla="*/ 819 w 1336"/>
              <a:gd name="T103" fmla="*/ 513 h 886"/>
              <a:gd name="T104" fmla="*/ 889 w 1336"/>
              <a:gd name="T105" fmla="*/ 426 h 886"/>
              <a:gd name="T106" fmla="*/ 878 w 1336"/>
              <a:gd name="T107" fmla="*/ 394 h 886"/>
              <a:gd name="T108" fmla="*/ 916 w 1336"/>
              <a:gd name="T109" fmla="*/ 387 h 886"/>
              <a:gd name="T110" fmla="*/ 928 w 1336"/>
              <a:gd name="T111" fmla="*/ 417 h 886"/>
              <a:gd name="T112" fmla="*/ 1016 w 1336"/>
              <a:gd name="T113" fmla="*/ 301 h 886"/>
              <a:gd name="T114" fmla="*/ 1145 w 1336"/>
              <a:gd name="T115" fmla="*/ 186 h 886"/>
              <a:gd name="T116" fmla="*/ 1200 w 1336"/>
              <a:gd name="T117" fmla="*/ 204 h 886"/>
              <a:gd name="T118" fmla="*/ 335 w 1336"/>
              <a:gd name="T119" fmla="*/ 450 h 886"/>
              <a:gd name="T120" fmla="*/ 459 w 1336"/>
              <a:gd name="T121" fmla="*/ 398 h 886"/>
              <a:gd name="T122" fmla="*/ 417 w 1336"/>
              <a:gd name="T123" fmla="*/ 326 h 886"/>
              <a:gd name="T124" fmla="*/ 513 w 1336"/>
              <a:gd name="T125" fmla="*/ 409 h 8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336" h="886">
                <a:moveTo>
                  <a:pt x="1289" y="117"/>
                </a:moveTo>
                <a:cubicBezTo>
                  <a:pt x="1271" y="107"/>
                  <a:pt x="1247" y="95"/>
                  <a:pt x="1221" y="95"/>
                </a:cubicBezTo>
                <a:cubicBezTo>
                  <a:pt x="1214" y="95"/>
                  <a:pt x="1209" y="97"/>
                  <a:pt x="1209" y="100"/>
                </a:cubicBezTo>
                <a:cubicBezTo>
                  <a:pt x="1216" y="122"/>
                  <a:pt x="1199" y="100"/>
                  <a:pt x="1195" y="100"/>
                </a:cubicBezTo>
                <a:cubicBezTo>
                  <a:pt x="1143" y="99"/>
                  <a:pt x="1143" y="99"/>
                  <a:pt x="1143" y="99"/>
                </a:cubicBezTo>
                <a:cubicBezTo>
                  <a:pt x="1140" y="87"/>
                  <a:pt x="1132" y="83"/>
                  <a:pt x="1117" y="83"/>
                </a:cubicBezTo>
                <a:cubicBezTo>
                  <a:pt x="1108" y="83"/>
                  <a:pt x="1095" y="86"/>
                  <a:pt x="1090" y="82"/>
                </a:cubicBezTo>
                <a:cubicBezTo>
                  <a:pt x="1086" y="78"/>
                  <a:pt x="1086" y="73"/>
                  <a:pt x="1079" y="70"/>
                </a:cubicBezTo>
                <a:cubicBezTo>
                  <a:pt x="1065" y="66"/>
                  <a:pt x="1050" y="63"/>
                  <a:pt x="1033" y="63"/>
                </a:cubicBezTo>
                <a:cubicBezTo>
                  <a:pt x="1015" y="63"/>
                  <a:pt x="1012" y="73"/>
                  <a:pt x="1011" y="81"/>
                </a:cubicBezTo>
                <a:cubicBezTo>
                  <a:pt x="994" y="81"/>
                  <a:pt x="986" y="81"/>
                  <a:pt x="975" y="81"/>
                </a:cubicBezTo>
                <a:cubicBezTo>
                  <a:pt x="969" y="81"/>
                  <a:pt x="968" y="76"/>
                  <a:pt x="960" y="75"/>
                </a:cubicBezTo>
                <a:cubicBezTo>
                  <a:pt x="959" y="78"/>
                  <a:pt x="958" y="85"/>
                  <a:pt x="954" y="85"/>
                </a:cubicBezTo>
                <a:cubicBezTo>
                  <a:pt x="945" y="85"/>
                  <a:pt x="941" y="73"/>
                  <a:pt x="941" y="67"/>
                </a:cubicBezTo>
                <a:cubicBezTo>
                  <a:pt x="941" y="66"/>
                  <a:pt x="959" y="55"/>
                  <a:pt x="913" y="51"/>
                </a:cubicBezTo>
                <a:cubicBezTo>
                  <a:pt x="907" y="51"/>
                  <a:pt x="903" y="53"/>
                  <a:pt x="903" y="61"/>
                </a:cubicBezTo>
                <a:cubicBezTo>
                  <a:pt x="879" y="61"/>
                  <a:pt x="879" y="61"/>
                  <a:pt x="879" y="61"/>
                </a:cubicBezTo>
                <a:cubicBezTo>
                  <a:pt x="871" y="57"/>
                  <a:pt x="832" y="54"/>
                  <a:pt x="827" y="45"/>
                </a:cubicBezTo>
                <a:cubicBezTo>
                  <a:pt x="797" y="70"/>
                  <a:pt x="804" y="54"/>
                  <a:pt x="804" y="54"/>
                </a:cubicBezTo>
                <a:cubicBezTo>
                  <a:pt x="811" y="45"/>
                  <a:pt x="879" y="25"/>
                  <a:pt x="823" y="13"/>
                </a:cubicBezTo>
                <a:cubicBezTo>
                  <a:pt x="799" y="13"/>
                  <a:pt x="799" y="13"/>
                  <a:pt x="799" y="13"/>
                </a:cubicBezTo>
                <a:cubicBezTo>
                  <a:pt x="797" y="5"/>
                  <a:pt x="792" y="0"/>
                  <a:pt x="782" y="0"/>
                </a:cubicBezTo>
                <a:cubicBezTo>
                  <a:pt x="770" y="0"/>
                  <a:pt x="766" y="9"/>
                  <a:pt x="760" y="14"/>
                </a:cubicBezTo>
                <a:cubicBezTo>
                  <a:pt x="755" y="17"/>
                  <a:pt x="726" y="29"/>
                  <a:pt x="728" y="18"/>
                </a:cubicBezTo>
                <a:cubicBezTo>
                  <a:pt x="721" y="21"/>
                  <a:pt x="689" y="23"/>
                  <a:pt x="672" y="38"/>
                </a:cubicBezTo>
                <a:cubicBezTo>
                  <a:pt x="669" y="41"/>
                  <a:pt x="668" y="50"/>
                  <a:pt x="662" y="50"/>
                </a:cubicBezTo>
                <a:cubicBezTo>
                  <a:pt x="655" y="50"/>
                  <a:pt x="627" y="47"/>
                  <a:pt x="627" y="60"/>
                </a:cubicBezTo>
                <a:cubicBezTo>
                  <a:pt x="627" y="63"/>
                  <a:pt x="629" y="66"/>
                  <a:pt x="630" y="69"/>
                </a:cubicBezTo>
                <a:cubicBezTo>
                  <a:pt x="625" y="73"/>
                  <a:pt x="623" y="69"/>
                  <a:pt x="608" y="69"/>
                </a:cubicBezTo>
                <a:cubicBezTo>
                  <a:pt x="594" y="87"/>
                  <a:pt x="595" y="67"/>
                  <a:pt x="592" y="63"/>
                </a:cubicBezTo>
                <a:cubicBezTo>
                  <a:pt x="591" y="70"/>
                  <a:pt x="586" y="73"/>
                  <a:pt x="580" y="76"/>
                </a:cubicBezTo>
                <a:cubicBezTo>
                  <a:pt x="582" y="83"/>
                  <a:pt x="592" y="89"/>
                  <a:pt x="585" y="97"/>
                </a:cubicBezTo>
                <a:cubicBezTo>
                  <a:pt x="580" y="102"/>
                  <a:pt x="594" y="119"/>
                  <a:pt x="587" y="119"/>
                </a:cubicBezTo>
                <a:cubicBezTo>
                  <a:pt x="577" y="119"/>
                  <a:pt x="575" y="84"/>
                  <a:pt x="575" y="77"/>
                </a:cubicBezTo>
                <a:cubicBezTo>
                  <a:pt x="575" y="70"/>
                  <a:pt x="587" y="66"/>
                  <a:pt x="568" y="63"/>
                </a:cubicBezTo>
                <a:cubicBezTo>
                  <a:pt x="558" y="61"/>
                  <a:pt x="540" y="77"/>
                  <a:pt x="540" y="85"/>
                </a:cubicBezTo>
                <a:cubicBezTo>
                  <a:pt x="540" y="96"/>
                  <a:pt x="544" y="102"/>
                  <a:pt x="550" y="108"/>
                </a:cubicBezTo>
                <a:cubicBezTo>
                  <a:pt x="562" y="128"/>
                  <a:pt x="532" y="106"/>
                  <a:pt x="521" y="103"/>
                </a:cubicBezTo>
                <a:cubicBezTo>
                  <a:pt x="490" y="95"/>
                  <a:pt x="500" y="105"/>
                  <a:pt x="500" y="107"/>
                </a:cubicBezTo>
                <a:cubicBezTo>
                  <a:pt x="499" y="124"/>
                  <a:pt x="492" y="110"/>
                  <a:pt x="487" y="110"/>
                </a:cubicBezTo>
                <a:cubicBezTo>
                  <a:pt x="480" y="110"/>
                  <a:pt x="466" y="120"/>
                  <a:pt x="456" y="115"/>
                </a:cubicBezTo>
                <a:cubicBezTo>
                  <a:pt x="451" y="101"/>
                  <a:pt x="417" y="132"/>
                  <a:pt x="408" y="132"/>
                </a:cubicBezTo>
                <a:cubicBezTo>
                  <a:pt x="405" y="132"/>
                  <a:pt x="401" y="130"/>
                  <a:pt x="402" y="127"/>
                </a:cubicBezTo>
                <a:cubicBezTo>
                  <a:pt x="406" y="118"/>
                  <a:pt x="401" y="98"/>
                  <a:pt x="391" y="128"/>
                </a:cubicBezTo>
                <a:cubicBezTo>
                  <a:pt x="391" y="130"/>
                  <a:pt x="395" y="131"/>
                  <a:pt x="395" y="135"/>
                </a:cubicBezTo>
                <a:cubicBezTo>
                  <a:pt x="395" y="143"/>
                  <a:pt x="383" y="138"/>
                  <a:pt x="376" y="140"/>
                </a:cubicBezTo>
                <a:cubicBezTo>
                  <a:pt x="370" y="142"/>
                  <a:pt x="375" y="163"/>
                  <a:pt x="347" y="152"/>
                </a:cubicBezTo>
                <a:cubicBezTo>
                  <a:pt x="347" y="161"/>
                  <a:pt x="347" y="161"/>
                  <a:pt x="347" y="161"/>
                </a:cubicBezTo>
                <a:cubicBezTo>
                  <a:pt x="335" y="160"/>
                  <a:pt x="336" y="146"/>
                  <a:pt x="331" y="140"/>
                </a:cubicBezTo>
                <a:cubicBezTo>
                  <a:pt x="341" y="140"/>
                  <a:pt x="346" y="139"/>
                  <a:pt x="356" y="142"/>
                </a:cubicBezTo>
                <a:cubicBezTo>
                  <a:pt x="368" y="145"/>
                  <a:pt x="394" y="129"/>
                  <a:pt x="355" y="117"/>
                </a:cubicBezTo>
                <a:cubicBezTo>
                  <a:pt x="344" y="113"/>
                  <a:pt x="319" y="101"/>
                  <a:pt x="312" y="101"/>
                </a:cubicBezTo>
                <a:cubicBezTo>
                  <a:pt x="311" y="101"/>
                  <a:pt x="311" y="100"/>
                  <a:pt x="306" y="101"/>
                </a:cubicBezTo>
                <a:cubicBezTo>
                  <a:pt x="305" y="101"/>
                  <a:pt x="300" y="100"/>
                  <a:pt x="298" y="100"/>
                </a:cubicBezTo>
                <a:cubicBezTo>
                  <a:pt x="298" y="99"/>
                  <a:pt x="297" y="98"/>
                  <a:pt x="294" y="97"/>
                </a:cubicBezTo>
                <a:cubicBezTo>
                  <a:pt x="300" y="95"/>
                  <a:pt x="301" y="97"/>
                  <a:pt x="303" y="91"/>
                </a:cubicBezTo>
                <a:cubicBezTo>
                  <a:pt x="302" y="90"/>
                  <a:pt x="297" y="87"/>
                  <a:pt x="295" y="87"/>
                </a:cubicBezTo>
                <a:cubicBezTo>
                  <a:pt x="294" y="87"/>
                  <a:pt x="293" y="89"/>
                  <a:pt x="292" y="91"/>
                </a:cubicBezTo>
                <a:cubicBezTo>
                  <a:pt x="290" y="91"/>
                  <a:pt x="290" y="89"/>
                  <a:pt x="290" y="86"/>
                </a:cubicBezTo>
                <a:cubicBezTo>
                  <a:pt x="286" y="88"/>
                  <a:pt x="284" y="89"/>
                  <a:pt x="281" y="92"/>
                </a:cubicBezTo>
                <a:cubicBezTo>
                  <a:pt x="281" y="91"/>
                  <a:pt x="281" y="90"/>
                  <a:pt x="280" y="88"/>
                </a:cubicBezTo>
                <a:cubicBezTo>
                  <a:pt x="276" y="90"/>
                  <a:pt x="275" y="95"/>
                  <a:pt x="270" y="95"/>
                </a:cubicBezTo>
                <a:cubicBezTo>
                  <a:pt x="271" y="92"/>
                  <a:pt x="275" y="91"/>
                  <a:pt x="275" y="87"/>
                </a:cubicBezTo>
                <a:cubicBezTo>
                  <a:pt x="275" y="85"/>
                  <a:pt x="266" y="90"/>
                  <a:pt x="263" y="90"/>
                </a:cubicBezTo>
                <a:cubicBezTo>
                  <a:pt x="261" y="90"/>
                  <a:pt x="260" y="88"/>
                  <a:pt x="258" y="87"/>
                </a:cubicBezTo>
                <a:cubicBezTo>
                  <a:pt x="258" y="88"/>
                  <a:pt x="254" y="89"/>
                  <a:pt x="254" y="90"/>
                </a:cubicBezTo>
                <a:cubicBezTo>
                  <a:pt x="254" y="92"/>
                  <a:pt x="256" y="92"/>
                  <a:pt x="257" y="93"/>
                </a:cubicBezTo>
                <a:cubicBezTo>
                  <a:pt x="253" y="95"/>
                  <a:pt x="247" y="94"/>
                  <a:pt x="247" y="99"/>
                </a:cubicBezTo>
                <a:cubicBezTo>
                  <a:pt x="247" y="95"/>
                  <a:pt x="247" y="95"/>
                  <a:pt x="247" y="95"/>
                </a:cubicBezTo>
                <a:cubicBezTo>
                  <a:pt x="243" y="96"/>
                  <a:pt x="239" y="101"/>
                  <a:pt x="239" y="102"/>
                </a:cubicBezTo>
                <a:cubicBezTo>
                  <a:pt x="239" y="99"/>
                  <a:pt x="239" y="99"/>
                  <a:pt x="239" y="99"/>
                </a:cubicBezTo>
                <a:cubicBezTo>
                  <a:pt x="235" y="100"/>
                  <a:pt x="231" y="99"/>
                  <a:pt x="229" y="102"/>
                </a:cubicBezTo>
                <a:cubicBezTo>
                  <a:pt x="230" y="102"/>
                  <a:pt x="229" y="102"/>
                  <a:pt x="230" y="103"/>
                </a:cubicBezTo>
                <a:cubicBezTo>
                  <a:pt x="228" y="104"/>
                  <a:pt x="227" y="104"/>
                  <a:pt x="225" y="104"/>
                </a:cubicBezTo>
                <a:cubicBezTo>
                  <a:pt x="223" y="104"/>
                  <a:pt x="221" y="106"/>
                  <a:pt x="220" y="107"/>
                </a:cubicBezTo>
                <a:cubicBezTo>
                  <a:pt x="222" y="107"/>
                  <a:pt x="222" y="107"/>
                  <a:pt x="224" y="108"/>
                </a:cubicBezTo>
                <a:cubicBezTo>
                  <a:pt x="223" y="108"/>
                  <a:pt x="221" y="114"/>
                  <a:pt x="220" y="114"/>
                </a:cubicBezTo>
                <a:cubicBezTo>
                  <a:pt x="217" y="114"/>
                  <a:pt x="216" y="111"/>
                  <a:pt x="212" y="111"/>
                </a:cubicBezTo>
                <a:cubicBezTo>
                  <a:pt x="213" y="110"/>
                  <a:pt x="213" y="109"/>
                  <a:pt x="211" y="107"/>
                </a:cubicBezTo>
                <a:cubicBezTo>
                  <a:pt x="211" y="108"/>
                  <a:pt x="210" y="109"/>
                  <a:pt x="209" y="110"/>
                </a:cubicBezTo>
                <a:cubicBezTo>
                  <a:pt x="209" y="110"/>
                  <a:pt x="208" y="109"/>
                  <a:pt x="208" y="109"/>
                </a:cubicBezTo>
                <a:cubicBezTo>
                  <a:pt x="206" y="109"/>
                  <a:pt x="205" y="111"/>
                  <a:pt x="204" y="113"/>
                </a:cubicBezTo>
                <a:cubicBezTo>
                  <a:pt x="204" y="113"/>
                  <a:pt x="206" y="114"/>
                  <a:pt x="208" y="114"/>
                </a:cubicBezTo>
                <a:cubicBezTo>
                  <a:pt x="207" y="114"/>
                  <a:pt x="204" y="115"/>
                  <a:pt x="203" y="117"/>
                </a:cubicBezTo>
                <a:cubicBezTo>
                  <a:pt x="208" y="117"/>
                  <a:pt x="211" y="114"/>
                  <a:pt x="216" y="113"/>
                </a:cubicBezTo>
                <a:cubicBezTo>
                  <a:pt x="215" y="118"/>
                  <a:pt x="209" y="125"/>
                  <a:pt x="204" y="127"/>
                </a:cubicBezTo>
                <a:cubicBezTo>
                  <a:pt x="199" y="129"/>
                  <a:pt x="196" y="132"/>
                  <a:pt x="193" y="137"/>
                </a:cubicBezTo>
                <a:cubicBezTo>
                  <a:pt x="193" y="137"/>
                  <a:pt x="191" y="142"/>
                  <a:pt x="191" y="142"/>
                </a:cubicBezTo>
                <a:cubicBezTo>
                  <a:pt x="189" y="142"/>
                  <a:pt x="190" y="149"/>
                  <a:pt x="187" y="151"/>
                </a:cubicBezTo>
                <a:cubicBezTo>
                  <a:pt x="180" y="156"/>
                  <a:pt x="176" y="164"/>
                  <a:pt x="166" y="167"/>
                </a:cubicBezTo>
                <a:cubicBezTo>
                  <a:pt x="169" y="167"/>
                  <a:pt x="169" y="168"/>
                  <a:pt x="172" y="168"/>
                </a:cubicBezTo>
                <a:cubicBezTo>
                  <a:pt x="164" y="168"/>
                  <a:pt x="163" y="173"/>
                  <a:pt x="159" y="174"/>
                </a:cubicBezTo>
                <a:cubicBezTo>
                  <a:pt x="154" y="175"/>
                  <a:pt x="151" y="178"/>
                  <a:pt x="149" y="182"/>
                </a:cubicBezTo>
                <a:cubicBezTo>
                  <a:pt x="147" y="184"/>
                  <a:pt x="144" y="184"/>
                  <a:pt x="144" y="187"/>
                </a:cubicBezTo>
                <a:cubicBezTo>
                  <a:pt x="144" y="194"/>
                  <a:pt x="144" y="199"/>
                  <a:pt x="147" y="203"/>
                </a:cubicBezTo>
                <a:cubicBezTo>
                  <a:pt x="146" y="205"/>
                  <a:pt x="144" y="208"/>
                  <a:pt x="144" y="209"/>
                </a:cubicBezTo>
                <a:cubicBezTo>
                  <a:pt x="147" y="208"/>
                  <a:pt x="147" y="208"/>
                  <a:pt x="151" y="208"/>
                </a:cubicBezTo>
                <a:cubicBezTo>
                  <a:pt x="151" y="211"/>
                  <a:pt x="151" y="211"/>
                  <a:pt x="151" y="211"/>
                </a:cubicBezTo>
                <a:cubicBezTo>
                  <a:pt x="147" y="212"/>
                  <a:pt x="146" y="213"/>
                  <a:pt x="146" y="215"/>
                </a:cubicBezTo>
                <a:cubicBezTo>
                  <a:pt x="146" y="216"/>
                  <a:pt x="155" y="221"/>
                  <a:pt x="156" y="221"/>
                </a:cubicBezTo>
                <a:cubicBezTo>
                  <a:pt x="166" y="221"/>
                  <a:pt x="173" y="213"/>
                  <a:pt x="178" y="206"/>
                </a:cubicBezTo>
                <a:cubicBezTo>
                  <a:pt x="179" y="208"/>
                  <a:pt x="180" y="210"/>
                  <a:pt x="182" y="211"/>
                </a:cubicBezTo>
                <a:cubicBezTo>
                  <a:pt x="182" y="212"/>
                  <a:pt x="181" y="213"/>
                  <a:pt x="181" y="214"/>
                </a:cubicBezTo>
                <a:cubicBezTo>
                  <a:pt x="181" y="219"/>
                  <a:pt x="184" y="219"/>
                  <a:pt x="186" y="223"/>
                </a:cubicBezTo>
                <a:cubicBezTo>
                  <a:pt x="187" y="228"/>
                  <a:pt x="187" y="231"/>
                  <a:pt x="191" y="235"/>
                </a:cubicBezTo>
                <a:cubicBezTo>
                  <a:pt x="191" y="236"/>
                  <a:pt x="190" y="236"/>
                  <a:pt x="190" y="237"/>
                </a:cubicBezTo>
                <a:cubicBezTo>
                  <a:pt x="190" y="238"/>
                  <a:pt x="193" y="248"/>
                  <a:pt x="195" y="248"/>
                </a:cubicBezTo>
                <a:cubicBezTo>
                  <a:pt x="201" y="248"/>
                  <a:pt x="202" y="241"/>
                  <a:pt x="206" y="241"/>
                </a:cubicBezTo>
                <a:cubicBezTo>
                  <a:pt x="208" y="241"/>
                  <a:pt x="209" y="241"/>
                  <a:pt x="212" y="241"/>
                </a:cubicBezTo>
                <a:cubicBezTo>
                  <a:pt x="213" y="237"/>
                  <a:pt x="218" y="236"/>
                  <a:pt x="219" y="230"/>
                </a:cubicBezTo>
                <a:cubicBezTo>
                  <a:pt x="217" y="230"/>
                  <a:pt x="215" y="229"/>
                  <a:pt x="215" y="226"/>
                </a:cubicBezTo>
                <a:cubicBezTo>
                  <a:pt x="215" y="221"/>
                  <a:pt x="217" y="215"/>
                  <a:pt x="222" y="215"/>
                </a:cubicBezTo>
                <a:cubicBezTo>
                  <a:pt x="224" y="215"/>
                  <a:pt x="231" y="209"/>
                  <a:pt x="231" y="205"/>
                </a:cubicBezTo>
                <a:cubicBezTo>
                  <a:pt x="231" y="201"/>
                  <a:pt x="225" y="197"/>
                  <a:pt x="221" y="196"/>
                </a:cubicBezTo>
                <a:cubicBezTo>
                  <a:pt x="221" y="195"/>
                  <a:pt x="219" y="193"/>
                  <a:pt x="219" y="192"/>
                </a:cubicBezTo>
                <a:cubicBezTo>
                  <a:pt x="219" y="188"/>
                  <a:pt x="219" y="188"/>
                  <a:pt x="219" y="188"/>
                </a:cubicBezTo>
                <a:cubicBezTo>
                  <a:pt x="223" y="186"/>
                  <a:pt x="220" y="182"/>
                  <a:pt x="222" y="179"/>
                </a:cubicBezTo>
                <a:cubicBezTo>
                  <a:pt x="224" y="175"/>
                  <a:pt x="228" y="174"/>
                  <a:pt x="232" y="171"/>
                </a:cubicBezTo>
                <a:cubicBezTo>
                  <a:pt x="237" y="169"/>
                  <a:pt x="247" y="164"/>
                  <a:pt x="247" y="159"/>
                </a:cubicBezTo>
                <a:cubicBezTo>
                  <a:pt x="248" y="158"/>
                  <a:pt x="247" y="156"/>
                  <a:pt x="247" y="154"/>
                </a:cubicBezTo>
                <a:cubicBezTo>
                  <a:pt x="247" y="147"/>
                  <a:pt x="253" y="145"/>
                  <a:pt x="261" y="145"/>
                </a:cubicBezTo>
                <a:cubicBezTo>
                  <a:pt x="266" y="145"/>
                  <a:pt x="274" y="146"/>
                  <a:pt x="274" y="151"/>
                </a:cubicBezTo>
                <a:cubicBezTo>
                  <a:pt x="274" y="155"/>
                  <a:pt x="268" y="156"/>
                  <a:pt x="265" y="158"/>
                </a:cubicBezTo>
                <a:cubicBezTo>
                  <a:pt x="259" y="162"/>
                  <a:pt x="254" y="174"/>
                  <a:pt x="245" y="174"/>
                </a:cubicBezTo>
                <a:cubicBezTo>
                  <a:pt x="245" y="176"/>
                  <a:pt x="245" y="177"/>
                  <a:pt x="245" y="179"/>
                </a:cubicBezTo>
                <a:cubicBezTo>
                  <a:pt x="245" y="181"/>
                  <a:pt x="247" y="186"/>
                  <a:pt x="249" y="187"/>
                </a:cubicBezTo>
                <a:cubicBezTo>
                  <a:pt x="249" y="188"/>
                  <a:pt x="246" y="190"/>
                  <a:pt x="246" y="192"/>
                </a:cubicBezTo>
                <a:cubicBezTo>
                  <a:pt x="246" y="197"/>
                  <a:pt x="251" y="200"/>
                  <a:pt x="256" y="200"/>
                </a:cubicBezTo>
                <a:cubicBezTo>
                  <a:pt x="256" y="203"/>
                  <a:pt x="258" y="203"/>
                  <a:pt x="261" y="203"/>
                </a:cubicBezTo>
                <a:cubicBezTo>
                  <a:pt x="265" y="203"/>
                  <a:pt x="270" y="201"/>
                  <a:pt x="274" y="200"/>
                </a:cubicBezTo>
                <a:cubicBezTo>
                  <a:pt x="279" y="200"/>
                  <a:pt x="289" y="200"/>
                  <a:pt x="291" y="195"/>
                </a:cubicBezTo>
                <a:cubicBezTo>
                  <a:pt x="293" y="198"/>
                  <a:pt x="295" y="199"/>
                  <a:pt x="297" y="203"/>
                </a:cubicBezTo>
                <a:cubicBezTo>
                  <a:pt x="294" y="205"/>
                  <a:pt x="288" y="208"/>
                  <a:pt x="285" y="208"/>
                </a:cubicBezTo>
                <a:cubicBezTo>
                  <a:pt x="281" y="208"/>
                  <a:pt x="278" y="207"/>
                  <a:pt x="273" y="207"/>
                </a:cubicBezTo>
                <a:cubicBezTo>
                  <a:pt x="268" y="207"/>
                  <a:pt x="257" y="211"/>
                  <a:pt x="260" y="214"/>
                </a:cubicBezTo>
                <a:cubicBezTo>
                  <a:pt x="272" y="225"/>
                  <a:pt x="266" y="229"/>
                  <a:pt x="263" y="229"/>
                </a:cubicBezTo>
                <a:cubicBezTo>
                  <a:pt x="259" y="229"/>
                  <a:pt x="258" y="224"/>
                  <a:pt x="254" y="224"/>
                </a:cubicBezTo>
                <a:cubicBezTo>
                  <a:pt x="250" y="224"/>
                  <a:pt x="245" y="234"/>
                  <a:pt x="245" y="239"/>
                </a:cubicBezTo>
                <a:cubicBezTo>
                  <a:pt x="245" y="248"/>
                  <a:pt x="238" y="247"/>
                  <a:pt x="237" y="255"/>
                </a:cubicBezTo>
                <a:cubicBezTo>
                  <a:pt x="235" y="255"/>
                  <a:pt x="232" y="255"/>
                  <a:pt x="229" y="255"/>
                </a:cubicBezTo>
                <a:cubicBezTo>
                  <a:pt x="229" y="255"/>
                  <a:pt x="229" y="254"/>
                  <a:pt x="230" y="253"/>
                </a:cubicBezTo>
                <a:cubicBezTo>
                  <a:pt x="228" y="252"/>
                  <a:pt x="225" y="252"/>
                  <a:pt x="222" y="252"/>
                </a:cubicBezTo>
                <a:cubicBezTo>
                  <a:pt x="220" y="252"/>
                  <a:pt x="216" y="255"/>
                  <a:pt x="214" y="256"/>
                </a:cubicBezTo>
                <a:cubicBezTo>
                  <a:pt x="210" y="258"/>
                  <a:pt x="208" y="257"/>
                  <a:pt x="204" y="259"/>
                </a:cubicBezTo>
                <a:cubicBezTo>
                  <a:pt x="203" y="260"/>
                  <a:pt x="202" y="261"/>
                  <a:pt x="200" y="261"/>
                </a:cubicBezTo>
                <a:cubicBezTo>
                  <a:pt x="200" y="261"/>
                  <a:pt x="196" y="258"/>
                  <a:pt x="196" y="258"/>
                </a:cubicBezTo>
                <a:cubicBezTo>
                  <a:pt x="196" y="257"/>
                  <a:pt x="197" y="257"/>
                  <a:pt x="197" y="255"/>
                </a:cubicBezTo>
                <a:cubicBezTo>
                  <a:pt x="192" y="255"/>
                  <a:pt x="188" y="260"/>
                  <a:pt x="182" y="260"/>
                </a:cubicBezTo>
                <a:cubicBezTo>
                  <a:pt x="181" y="260"/>
                  <a:pt x="181" y="258"/>
                  <a:pt x="180" y="257"/>
                </a:cubicBezTo>
                <a:cubicBezTo>
                  <a:pt x="178" y="257"/>
                  <a:pt x="177" y="256"/>
                  <a:pt x="175" y="256"/>
                </a:cubicBezTo>
                <a:cubicBezTo>
                  <a:pt x="175" y="256"/>
                  <a:pt x="175" y="255"/>
                  <a:pt x="175" y="254"/>
                </a:cubicBezTo>
                <a:cubicBezTo>
                  <a:pt x="173" y="254"/>
                  <a:pt x="172" y="252"/>
                  <a:pt x="172" y="250"/>
                </a:cubicBezTo>
                <a:cubicBezTo>
                  <a:pt x="172" y="246"/>
                  <a:pt x="174" y="244"/>
                  <a:pt x="177" y="241"/>
                </a:cubicBezTo>
                <a:cubicBezTo>
                  <a:pt x="177" y="241"/>
                  <a:pt x="179" y="240"/>
                  <a:pt x="179" y="239"/>
                </a:cubicBezTo>
                <a:cubicBezTo>
                  <a:pt x="179" y="238"/>
                  <a:pt x="179" y="238"/>
                  <a:pt x="179" y="237"/>
                </a:cubicBezTo>
                <a:cubicBezTo>
                  <a:pt x="179" y="237"/>
                  <a:pt x="174" y="237"/>
                  <a:pt x="174" y="235"/>
                </a:cubicBezTo>
                <a:cubicBezTo>
                  <a:pt x="174" y="233"/>
                  <a:pt x="175" y="231"/>
                  <a:pt x="175" y="229"/>
                </a:cubicBezTo>
                <a:cubicBezTo>
                  <a:pt x="175" y="226"/>
                  <a:pt x="175" y="226"/>
                  <a:pt x="175" y="226"/>
                </a:cubicBezTo>
                <a:cubicBezTo>
                  <a:pt x="171" y="230"/>
                  <a:pt x="161" y="231"/>
                  <a:pt x="161" y="241"/>
                </a:cubicBezTo>
                <a:cubicBezTo>
                  <a:pt x="161" y="246"/>
                  <a:pt x="166" y="248"/>
                  <a:pt x="166" y="254"/>
                </a:cubicBezTo>
                <a:cubicBezTo>
                  <a:pt x="166" y="254"/>
                  <a:pt x="168" y="258"/>
                  <a:pt x="168" y="260"/>
                </a:cubicBezTo>
                <a:cubicBezTo>
                  <a:pt x="168" y="261"/>
                  <a:pt x="165" y="263"/>
                  <a:pt x="163" y="263"/>
                </a:cubicBezTo>
                <a:cubicBezTo>
                  <a:pt x="161" y="263"/>
                  <a:pt x="159" y="262"/>
                  <a:pt x="158" y="264"/>
                </a:cubicBezTo>
                <a:cubicBezTo>
                  <a:pt x="157" y="264"/>
                  <a:pt x="157" y="266"/>
                  <a:pt x="156" y="265"/>
                </a:cubicBezTo>
                <a:cubicBezTo>
                  <a:pt x="154" y="266"/>
                  <a:pt x="156" y="265"/>
                  <a:pt x="153" y="265"/>
                </a:cubicBezTo>
                <a:cubicBezTo>
                  <a:pt x="148" y="265"/>
                  <a:pt x="144" y="269"/>
                  <a:pt x="141" y="272"/>
                </a:cubicBezTo>
                <a:cubicBezTo>
                  <a:pt x="141" y="272"/>
                  <a:pt x="139" y="274"/>
                  <a:pt x="139" y="275"/>
                </a:cubicBezTo>
                <a:cubicBezTo>
                  <a:pt x="139" y="277"/>
                  <a:pt x="140" y="280"/>
                  <a:pt x="138" y="282"/>
                </a:cubicBezTo>
                <a:cubicBezTo>
                  <a:pt x="137" y="283"/>
                  <a:pt x="128" y="286"/>
                  <a:pt x="127" y="287"/>
                </a:cubicBezTo>
                <a:cubicBezTo>
                  <a:pt x="125" y="287"/>
                  <a:pt x="125" y="287"/>
                  <a:pt x="123" y="287"/>
                </a:cubicBezTo>
                <a:cubicBezTo>
                  <a:pt x="122" y="293"/>
                  <a:pt x="120" y="298"/>
                  <a:pt x="113" y="298"/>
                </a:cubicBezTo>
                <a:cubicBezTo>
                  <a:pt x="113" y="299"/>
                  <a:pt x="111" y="300"/>
                  <a:pt x="110" y="300"/>
                </a:cubicBezTo>
                <a:cubicBezTo>
                  <a:pt x="107" y="300"/>
                  <a:pt x="105" y="301"/>
                  <a:pt x="103" y="297"/>
                </a:cubicBezTo>
                <a:cubicBezTo>
                  <a:pt x="99" y="297"/>
                  <a:pt x="99" y="297"/>
                  <a:pt x="99" y="297"/>
                </a:cubicBezTo>
                <a:cubicBezTo>
                  <a:pt x="99" y="300"/>
                  <a:pt x="99" y="300"/>
                  <a:pt x="99" y="300"/>
                </a:cubicBezTo>
                <a:cubicBezTo>
                  <a:pt x="99" y="301"/>
                  <a:pt x="99" y="304"/>
                  <a:pt x="103" y="304"/>
                </a:cubicBezTo>
                <a:cubicBezTo>
                  <a:pt x="103" y="306"/>
                  <a:pt x="103" y="306"/>
                  <a:pt x="103" y="306"/>
                </a:cubicBezTo>
                <a:cubicBezTo>
                  <a:pt x="99" y="306"/>
                  <a:pt x="99" y="307"/>
                  <a:pt x="97" y="307"/>
                </a:cubicBezTo>
                <a:cubicBezTo>
                  <a:pt x="95" y="307"/>
                  <a:pt x="91" y="306"/>
                  <a:pt x="91" y="305"/>
                </a:cubicBezTo>
                <a:cubicBezTo>
                  <a:pt x="88" y="306"/>
                  <a:pt x="82" y="307"/>
                  <a:pt x="82" y="309"/>
                </a:cubicBezTo>
                <a:cubicBezTo>
                  <a:pt x="82" y="309"/>
                  <a:pt x="82" y="310"/>
                  <a:pt x="82" y="310"/>
                </a:cubicBezTo>
                <a:cubicBezTo>
                  <a:pt x="82" y="313"/>
                  <a:pt x="92" y="315"/>
                  <a:pt x="96" y="316"/>
                </a:cubicBezTo>
                <a:cubicBezTo>
                  <a:pt x="97" y="316"/>
                  <a:pt x="97" y="318"/>
                  <a:pt x="98" y="318"/>
                </a:cubicBezTo>
                <a:cubicBezTo>
                  <a:pt x="98" y="321"/>
                  <a:pt x="100" y="326"/>
                  <a:pt x="104" y="326"/>
                </a:cubicBezTo>
                <a:cubicBezTo>
                  <a:pt x="104" y="327"/>
                  <a:pt x="106" y="327"/>
                  <a:pt x="106" y="329"/>
                </a:cubicBezTo>
                <a:cubicBezTo>
                  <a:pt x="106" y="330"/>
                  <a:pt x="105" y="331"/>
                  <a:pt x="105" y="332"/>
                </a:cubicBezTo>
                <a:cubicBezTo>
                  <a:pt x="105" y="332"/>
                  <a:pt x="105" y="332"/>
                  <a:pt x="105" y="332"/>
                </a:cubicBezTo>
                <a:cubicBezTo>
                  <a:pt x="105" y="333"/>
                  <a:pt x="105" y="337"/>
                  <a:pt x="105" y="338"/>
                </a:cubicBezTo>
                <a:cubicBezTo>
                  <a:pt x="105" y="343"/>
                  <a:pt x="102" y="344"/>
                  <a:pt x="102" y="348"/>
                </a:cubicBezTo>
                <a:cubicBezTo>
                  <a:pt x="102" y="348"/>
                  <a:pt x="98" y="350"/>
                  <a:pt x="97" y="350"/>
                </a:cubicBezTo>
                <a:cubicBezTo>
                  <a:pt x="94" y="350"/>
                  <a:pt x="93" y="349"/>
                  <a:pt x="90" y="349"/>
                </a:cubicBezTo>
                <a:cubicBezTo>
                  <a:pt x="79" y="349"/>
                  <a:pt x="79" y="349"/>
                  <a:pt x="79" y="349"/>
                </a:cubicBezTo>
                <a:cubicBezTo>
                  <a:pt x="78" y="349"/>
                  <a:pt x="76" y="349"/>
                  <a:pt x="76" y="349"/>
                </a:cubicBezTo>
                <a:cubicBezTo>
                  <a:pt x="65" y="349"/>
                  <a:pt x="65" y="349"/>
                  <a:pt x="65" y="349"/>
                </a:cubicBezTo>
                <a:cubicBezTo>
                  <a:pt x="64" y="349"/>
                  <a:pt x="63" y="347"/>
                  <a:pt x="62" y="347"/>
                </a:cubicBezTo>
                <a:cubicBezTo>
                  <a:pt x="61" y="347"/>
                  <a:pt x="53" y="352"/>
                  <a:pt x="53" y="353"/>
                </a:cubicBezTo>
                <a:cubicBezTo>
                  <a:pt x="53" y="355"/>
                  <a:pt x="55" y="358"/>
                  <a:pt x="55" y="361"/>
                </a:cubicBezTo>
                <a:cubicBezTo>
                  <a:pt x="55" y="367"/>
                  <a:pt x="53" y="373"/>
                  <a:pt x="53" y="379"/>
                </a:cubicBezTo>
                <a:cubicBezTo>
                  <a:pt x="53" y="380"/>
                  <a:pt x="51" y="381"/>
                  <a:pt x="51" y="384"/>
                </a:cubicBezTo>
                <a:cubicBezTo>
                  <a:pt x="51" y="386"/>
                  <a:pt x="51" y="387"/>
                  <a:pt x="55" y="387"/>
                </a:cubicBezTo>
                <a:cubicBezTo>
                  <a:pt x="55" y="390"/>
                  <a:pt x="55" y="391"/>
                  <a:pt x="55" y="396"/>
                </a:cubicBezTo>
                <a:cubicBezTo>
                  <a:pt x="55" y="397"/>
                  <a:pt x="55" y="398"/>
                  <a:pt x="57" y="398"/>
                </a:cubicBezTo>
                <a:cubicBezTo>
                  <a:pt x="60" y="398"/>
                  <a:pt x="62" y="396"/>
                  <a:pt x="66" y="396"/>
                </a:cubicBezTo>
                <a:cubicBezTo>
                  <a:pt x="71" y="396"/>
                  <a:pt x="72" y="405"/>
                  <a:pt x="75" y="405"/>
                </a:cubicBezTo>
                <a:cubicBezTo>
                  <a:pt x="80" y="405"/>
                  <a:pt x="83" y="400"/>
                  <a:pt x="88" y="400"/>
                </a:cubicBezTo>
                <a:cubicBezTo>
                  <a:pt x="89" y="400"/>
                  <a:pt x="95" y="399"/>
                  <a:pt x="95" y="400"/>
                </a:cubicBezTo>
                <a:cubicBezTo>
                  <a:pt x="95" y="399"/>
                  <a:pt x="95" y="399"/>
                  <a:pt x="95" y="399"/>
                </a:cubicBezTo>
                <a:cubicBezTo>
                  <a:pt x="99" y="401"/>
                  <a:pt x="100" y="395"/>
                  <a:pt x="103" y="394"/>
                </a:cubicBezTo>
                <a:cubicBezTo>
                  <a:pt x="108" y="392"/>
                  <a:pt x="109" y="389"/>
                  <a:pt x="112" y="384"/>
                </a:cubicBezTo>
                <a:cubicBezTo>
                  <a:pt x="111" y="384"/>
                  <a:pt x="110" y="383"/>
                  <a:pt x="110" y="381"/>
                </a:cubicBezTo>
                <a:cubicBezTo>
                  <a:pt x="110" y="376"/>
                  <a:pt x="116" y="367"/>
                  <a:pt x="120" y="366"/>
                </a:cubicBezTo>
                <a:cubicBezTo>
                  <a:pt x="125" y="365"/>
                  <a:pt x="130" y="363"/>
                  <a:pt x="132" y="359"/>
                </a:cubicBezTo>
                <a:cubicBezTo>
                  <a:pt x="130" y="354"/>
                  <a:pt x="130" y="354"/>
                  <a:pt x="130" y="354"/>
                </a:cubicBezTo>
                <a:cubicBezTo>
                  <a:pt x="130" y="350"/>
                  <a:pt x="134" y="348"/>
                  <a:pt x="137" y="348"/>
                </a:cubicBezTo>
                <a:cubicBezTo>
                  <a:pt x="142" y="348"/>
                  <a:pt x="145" y="351"/>
                  <a:pt x="150" y="351"/>
                </a:cubicBezTo>
                <a:cubicBezTo>
                  <a:pt x="155" y="351"/>
                  <a:pt x="158" y="347"/>
                  <a:pt x="162" y="345"/>
                </a:cubicBezTo>
                <a:cubicBezTo>
                  <a:pt x="164" y="344"/>
                  <a:pt x="164" y="341"/>
                  <a:pt x="169" y="341"/>
                </a:cubicBezTo>
                <a:cubicBezTo>
                  <a:pt x="177" y="341"/>
                  <a:pt x="179" y="350"/>
                  <a:pt x="183" y="355"/>
                </a:cubicBezTo>
                <a:cubicBezTo>
                  <a:pt x="183" y="357"/>
                  <a:pt x="186" y="358"/>
                  <a:pt x="188" y="359"/>
                </a:cubicBezTo>
                <a:cubicBezTo>
                  <a:pt x="192" y="363"/>
                  <a:pt x="193" y="365"/>
                  <a:pt x="200" y="367"/>
                </a:cubicBezTo>
                <a:cubicBezTo>
                  <a:pt x="200" y="368"/>
                  <a:pt x="204" y="369"/>
                  <a:pt x="205" y="369"/>
                </a:cubicBezTo>
                <a:cubicBezTo>
                  <a:pt x="205" y="370"/>
                  <a:pt x="210" y="376"/>
                  <a:pt x="211" y="376"/>
                </a:cubicBezTo>
                <a:cubicBezTo>
                  <a:pt x="212" y="378"/>
                  <a:pt x="213" y="379"/>
                  <a:pt x="213" y="382"/>
                </a:cubicBezTo>
                <a:cubicBezTo>
                  <a:pt x="213" y="385"/>
                  <a:pt x="212" y="388"/>
                  <a:pt x="210" y="388"/>
                </a:cubicBezTo>
                <a:cubicBezTo>
                  <a:pt x="210" y="389"/>
                  <a:pt x="210" y="390"/>
                  <a:pt x="212" y="390"/>
                </a:cubicBezTo>
                <a:cubicBezTo>
                  <a:pt x="215" y="390"/>
                  <a:pt x="215" y="385"/>
                  <a:pt x="217" y="383"/>
                </a:cubicBezTo>
                <a:cubicBezTo>
                  <a:pt x="217" y="383"/>
                  <a:pt x="220" y="383"/>
                  <a:pt x="220" y="382"/>
                </a:cubicBezTo>
                <a:cubicBezTo>
                  <a:pt x="220" y="379"/>
                  <a:pt x="216" y="378"/>
                  <a:pt x="216" y="375"/>
                </a:cubicBezTo>
                <a:cubicBezTo>
                  <a:pt x="216" y="373"/>
                  <a:pt x="218" y="372"/>
                  <a:pt x="221" y="372"/>
                </a:cubicBezTo>
                <a:cubicBezTo>
                  <a:pt x="224" y="372"/>
                  <a:pt x="226" y="375"/>
                  <a:pt x="228" y="375"/>
                </a:cubicBezTo>
                <a:cubicBezTo>
                  <a:pt x="229" y="370"/>
                  <a:pt x="223" y="369"/>
                  <a:pt x="219" y="366"/>
                </a:cubicBezTo>
                <a:cubicBezTo>
                  <a:pt x="217" y="366"/>
                  <a:pt x="212" y="365"/>
                  <a:pt x="213" y="362"/>
                </a:cubicBezTo>
                <a:cubicBezTo>
                  <a:pt x="213" y="361"/>
                  <a:pt x="213" y="361"/>
                  <a:pt x="213" y="360"/>
                </a:cubicBezTo>
                <a:cubicBezTo>
                  <a:pt x="210" y="360"/>
                  <a:pt x="208" y="361"/>
                  <a:pt x="204" y="360"/>
                </a:cubicBezTo>
                <a:cubicBezTo>
                  <a:pt x="202" y="359"/>
                  <a:pt x="201" y="355"/>
                  <a:pt x="200" y="352"/>
                </a:cubicBezTo>
                <a:cubicBezTo>
                  <a:pt x="199" y="350"/>
                  <a:pt x="197" y="346"/>
                  <a:pt x="194" y="345"/>
                </a:cubicBezTo>
                <a:cubicBezTo>
                  <a:pt x="191" y="344"/>
                  <a:pt x="189" y="343"/>
                  <a:pt x="189" y="339"/>
                </a:cubicBezTo>
                <a:cubicBezTo>
                  <a:pt x="189" y="338"/>
                  <a:pt x="190" y="336"/>
                  <a:pt x="190" y="335"/>
                </a:cubicBezTo>
                <a:cubicBezTo>
                  <a:pt x="190" y="335"/>
                  <a:pt x="189" y="334"/>
                  <a:pt x="189" y="334"/>
                </a:cubicBezTo>
                <a:cubicBezTo>
                  <a:pt x="189" y="331"/>
                  <a:pt x="194" y="332"/>
                  <a:pt x="196" y="330"/>
                </a:cubicBezTo>
                <a:cubicBezTo>
                  <a:pt x="198" y="332"/>
                  <a:pt x="196" y="337"/>
                  <a:pt x="199" y="337"/>
                </a:cubicBezTo>
                <a:cubicBezTo>
                  <a:pt x="202" y="337"/>
                  <a:pt x="204" y="337"/>
                  <a:pt x="206" y="337"/>
                </a:cubicBezTo>
                <a:cubicBezTo>
                  <a:pt x="206" y="341"/>
                  <a:pt x="212" y="349"/>
                  <a:pt x="217" y="349"/>
                </a:cubicBezTo>
                <a:cubicBezTo>
                  <a:pt x="218" y="349"/>
                  <a:pt x="219" y="349"/>
                  <a:pt x="220" y="349"/>
                </a:cubicBezTo>
                <a:cubicBezTo>
                  <a:pt x="220" y="353"/>
                  <a:pt x="224" y="352"/>
                  <a:pt x="227" y="354"/>
                </a:cubicBezTo>
                <a:cubicBezTo>
                  <a:pt x="230" y="355"/>
                  <a:pt x="235" y="360"/>
                  <a:pt x="235" y="363"/>
                </a:cubicBezTo>
                <a:cubicBezTo>
                  <a:pt x="235" y="365"/>
                  <a:pt x="235" y="366"/>
                  <a:pt x="235" y="369"/>
                </a:cubicBezTo>
                <a:cubicBezTo>
                  <a:pt x="235" y="374"/>
                  <a:pt x="239" y="376"/>
                  <a:pt x="241" y="379"/>
                </a:cubicBezTo>
                <a:cubicBezTo>
                  <a:pt x="243" y="381"/>
                  <a:pt x="245" y="383"/>
                  <a:pt x="246" y="386"/>
                </a:cubicBezTo>
                <a:cubicBezTo>
                  <a:pt x="246" y="387"/>
                  <a:pt x="247" y="389"/>
                  <a:pt x="247" y="389"/>
                </a:cubicBezTo>
                <a:cubicBezTo>
                  <a:pt x="249" y="389"/>
                  <a:pt x="250" y="389"/>
                  <a:pt x="251" y="389"/>
                </a:cubicBezTo>
                <a:cubicBezTo>
                  <a:pt x="251" y="389"/>
                  <a:pt x="248" y="391"/>
                  <a:pt x="248" y="393"/>
                </a:cubicBezTo>
                <a:cubicBezTo>
                  <a:pt x="248" y="397"/>
                  <a:pt x="251" y="401"/>
                  <a:pt x="255" y="401"/>
                </a:cubicBezTo>
                <a:cubicBezTo>
                  <a:pt x="255" y="401"/>
                  <a:pt x="257" y="401"/>
                  <a:pt x="258" y="401"/>
                </a:cubicBezTo>
                <a:cubicBezTo>
                  <a:pt x="256" y="397"/>
                  <a:pt x="257" y="396"/>
                  <a:pt x="257" y="395"/>
                </a:cubicBezTo>
                <a:cubicBezTo>
                  <a:pt x="257" y="393"/>
                  <a:pt x="259" y="392"/>
                  <a:pt x="255" y="390"/>
                </a:cubicBezTo>
                <a:cubicBezTo>
                  <a:pt x="255" y="388"/>
                  <a:pt x="255" y="388"/>
                  <a:pt x="255" y="388"/>
                </a:cubicBezTo>
                <a:cubicBezTo>
                  <a:pt x="259" y="389"/>
                  <a:pt x="260" y="393"/>
                  <a:pt x="263" y="393"/>
                </a:cubicBezTo>
                <a:cubicBezTo>
                  <a:pt x="263" y="393"/>
                  <a:pt x="263" y="393"/>
                  <a:pt x="263" y="393"/>
                </a:cubicBezTo>
                <a:cubicBezTo>
                  <a:pt x="264" y="389"/>
                  <a:pt x="266" y="392"/>
                  <a:pt x="267" y="391"/>
                </a:cubicBezTo>
                <a:cubicBezTo>
                  <a:pt x="267" y="391"/>
                  <a:pt x="266" y="389"/>
                  <a:pt x="266" y="389"/>
                </a:cubicBezTo>
                <a:cubicBezTo>
                  <a:pt x="264" y="389"/>
                  <a:pt x="258" y="383"/>
                  <a:pt x="258" y="382"/>
                </a:cubicBezTo>
                <a:cubicBezTo>
                  <a:pt x="258" y="381"/>
                  <a:pt x="259" y="381"/>
                  <a:pt x="259" y="379"/>
                </a:cubicBezTo>
                <a:cubicBezTo>
                  <a:pt x="255" y="374"/>
                  <a:pt x="255" y="374"/>
                  <a:pt x="255" y="374"/>
                </a:cubicBezTo>
                <a:cubicBezTo>
                  <a:pt x="255" y="373"/>
                  <a:pt x="256" y="372"/>
                  <a:pt x="257" y="372"/>
                </a:cubicBezTo>
                <a:cubicBezTo>
                  <a:pt x="259" y="372"/>
                  <a:pt x="260" y="375"/>
                  <a:pt x="263" y="375"/>
                </a:cubicBezTo>
                <a:cubicBezTo>
                  <a:pt x="264" y="373"/>
                  <a:pt x="264" y="372"/>
                  <a:pt x="263" y="370"/>
                </a:cubicBezTo>
                <a:cubicBezTo>
                  <a:pt x="266" y="369"/>
                  <a:pt x="267" y="367"/>
                  <a:pt x="271" y="367"/>
                </a:cubicBezTo>
                <a:cubicBezTo>
                  <a:pt x="275" y="367"/>
                  <a:pt x="277" y="372"/>
                  <a:pt x="280" y="372"/>
                </a:cubicBezTo>
                <a:cubicBezTo>
                  <a:pt x="283" y="372"/>
                  <a:pt x="284" y="369"/>
                  <a:pt x="287" y="367"/>
                </a:cubicBezTo>
                <a:cubicBezTo>
                  <a:pt x="289" y="367"/>
                  <a:pt x="290" y="367"/>
                  <a:pt x="293" y="367"/>
                </a:cubicBezTo>
                <a:cubicBezTo>
                  <a:pt x="294" y="367"/>
                  <a:pt x="295" y="367"/>
                  <a:pt x="295" y="366"/>
                </a:cubicBezTo>
                <a:cubicBezTo>
                  <a:pt x="294" y="364"/>
                  <a:pt x="288" y="361"/>
                  <a:pt x="288" y="356"/>
                </a:cubicBezTo>
                <a:cubicBezTo>
                  <a:pt x="288" y="353"/>
                  <a:pt x="291" y="348"/>
                  <a:pt x="295" y="346"/>
                </a:cubicBezTo>
                <a:cubicBezTo>
                  <a:pt x="295" y="340"/>
                  <a:pt x="295" y="340"/>
                  <a:pt x="295" y="340"/>
                </a:cubicBezTo>
                <a:cubicBezTo>
                  <a:pt x="295" y="339"/>
                  <a:pt x="295" y="341"/>
                  <a:pt x="296" y="337"/>
                </a:cubicBezTo>
                <a:cubicBezTo>
                  <a:pt x="296" y="335"/>
                  <a:pt x="298" y="334"/>
                  <a:pt x="301" y="333"/>
                </a:cubicBezTo>
                <a:cubicBezTo>
                  <a:pt x="300" y="332"/>
                  <a:pt x="301" y="331"/>
                  <a:pt x="300" y="330"/>
                </a:cubicBezTo>
                <a:cubicBezTo>
                  <a:pt x="305" y="328"/>
                  <a:pt x="306" y="323"/>
                  <a:pt x="311" y="323"/>
                </a:cubicBezTo>
                <a:cubicBezTo>
                  <a:pt x="315" y="323"/>
                  <a:pt x="325" y="340"/>
                  <a:pt x="328" y="340"/>
                </a:cubicBezTo>
                <a:cubicBezTo>
                  <a:pt x="332" y="340"/>
                  <a:pt x="342" y="335"/>
                  <a:pt x="344" y="333"/>
                </a:cubicBezTo>
                <a:cubicBezTo>
                  <a:pt x="344" y="333"/>
                  <a:pt x="338" y="332"/>
                  <a:pt x="338" y="332"/>
                </a:cubicBezTo>
                <a:cubicBezTo>
                  <a:pt x="337" y="332"/>
                  <a:pt x="334" y="331"/>
                  <a:pt x="334" y="328"/>
                </a:cubicBezTo>
                <a:cubicBezTo>
                  <a:pt x="334" y="326"/>
                  <a:pt x="351" y="320"/>
                  <a:pt x="357" y="318"/>
                </a:cubicBezTo>
                <a:cubicBezTo>
                  <a:pt x="357" y="318"/>
                  <a:pt x="354" y="321"/>
                  <a:pt x="353" y="322"/>
                </a:cubicBezTo>
                <a:cubicBezTo>
                  <a:pt x="353" y="323"/>
                  <a:pt x="359" y="329"/>
                  <a:pt x="346" y="333"/>
                </a:cubicBezTo>
                <a:cubicBezTo>
                  <a:pt x="351" y="346"/>
                  <a:pt x="377" y="344"/>
                  <a:pt x="377" y="361"/>
                </a:cubicBezTo>
                <a:cubicBezTo>
                  <a:pt x="374" y="363"/>
                  <a:pt x="371" y="365"/>
                  <a:pt x="367" y="365"/>
                </a:cubicBezTo>
                <a:cubicBezTo>
                  <a:pt x="365" y="365"/>
                  <a:pt x="361" y="365"/>
                  <a:pt x="354" y="365"/>
                </a:cubicBezTo>
                <a:cubicBezTo>
                  <a:pt x="352" y="365"/>
                  <a:pt x="343" y="364"/>
                  <a:pt x="343" y="361"/>
                </a:cubicBezTo>
                <a:cubicBezTo>
                  <a:pt x="338" y="361"/>
                  <a:pt x="338" y="358"/>
                  <a:pt x="332" y="358"/>
                </a:cubicBezTo>
                <a:cubicBezTo>
                  <a:pt x="328" y="358"/>
                  <a:pt x="322" y="359"/>
                  <a:pt x="319" y="360"/>
                </a:cubicBezTo>
                <a:cubicBezTo>
                  <a:pt x="316" y="362"/>
                  <a:pt x="312" y="365"/>
                  <a:pt x="310" y="365"/>
                </a:cubicBezTo>
                <a:cubicBezTo>
                  <a:pt x="310" y="365"/>
                  <a:pt x="305" y="365"/>
                  <a:pt x="302" y="365"/>
                </a:cubicBezTo>
                <a:cubicBezTo>
                  <a:pt x="301" y="365"/>
                  <a:pt x="297" y="364"/>
                  <a:pt x="297" y="366"/>
                </a:cubicBezTo>
                <a:cubicBezTo>
                  <a:pt x="297" y="368"/>
                  <a:pt x="298" y="367"/>
                  <a:pt x="299" y="369"/>
                </a:cubicBezTo>
                <a:cubicBezTo>
                  <a:pt x="295" y="371"/>
                  <a:pt x="278" y="370"/>
                  <a:pt x="278" y="377"/>
                </a:cubicBezTo>
                <a:cubicBezTo>
                  <a:pt x="278" y="378"/>
                  <a:pt x="281" y="378"/>
                  <a:pt x="282" y="378"/>
                </a:cubicBezTo>
                <a:cubicBezTo>
                  <a:pt x="282" y="379"/>
                  <a:pt x="282" y="379"/>
                  <a:pt x="282" y="381"/>
                </a:cubicBezTo>
                <a:cubicBezTo>
                  <a:pt x="282" y="385"/>
                  <a:pt x="280" y="385"/>
                  <a:pt x="278" y="387"/>
                </a:cubicBezTo>
                <a:cubicBezTo>
                  <a:pt x="281" y="389"/>
                  <a:pt x="283" y="388"/>
                  <a:pt x="285" y="391"/>
                </a:cubicBezTo>
                <a:cubicBezTo>
                  <a:pt x="283" y="394"/>
                  <a:pt x="290" y="398"/>
                  <a:pt x="291" y="399"/>
                </a:cubicBezTo>
                <a:cubicBezTo>
                  <a:pt x="291" y="399"/>
                  <a:pt x="290" y="401"/>
                  <a:pt x="289" y="401"/>
                </a:cubicBezTo>
                <a:cubicBezTo>
                  <a:pt x="292" y="401"/>
                  <a:pt x="292" y="401"/>
                  <a:pt x="292" y="401"/>
                </a:cubicBezTo>
                <a:cubicBezTo>
                  <a:pt x="296" y="397"/>
                  <a:pt x="298" y="404"/>
                  <a:pt x="302" y="404"/>
                </a:cubicBezTo>
                <a:cubicBezTo>
                  <a:pt x="307" y="404"/>
                  <a:pt x="306" y="399"/>
                  <a:pt x="310" y="399"/>
                </a:cubicBezTo>
                <a:cubicBezTo>
                  <a:pt x="315" y="399"/>
                  <a:pt x="317" y="404"/>
                  <a:pt x="322" y="404"/>
                </a:cubicBezTo>
                <a:cubicBezTo>
                  <a:pt x="328" y="404"/>
                  <a:pt x="329" y="401"/>
                  <a:pt x="333" y="399"/>
                </a:cubicBezTo>
                <a:cubicBezTo>
                  <a:pt x="334" y="400"/>
                  <a:pt x="336" y="400"/>
                  <a:pt x="338" y="400"/>
                </a:cubicBezTo>
                <a:cubicBezTo>
                  <a:pt x="340" y="400"/>
                  <a:pt x="339" y="399"/>
                  <a:pt x="343" y="398"/>
                </a:cubicBezTo>
                <a:cubicBezTo>
                  <a:pt x="343" y="401"/>
                  <a:pt x="343" y="401"/>
                  <a:pt x="343" y="401"/>
                </a:cubicBezTo>
                <a:cubicBezTo>
                  <a:pt x="343" y="401"/>
                  <a:pt x="341" y="401"/>
                  <a:pt x="341" y="403"/>
                </a:cubicBezTo>
                <a:cubicBezTo>
                  <a:pt x="341" y="406"/>
                  <a:pt x="342" y="409"/>
                  <a:pt x="342" y="413"/>
                </a:cubicBezTo>
                <a:cubicBezTo>
                  <a:pt x="342" y="418"/>
                  <a:pt x="337" y="419"/>
                  <a:pt x="336" y="423"/>
                </a:cubicBezTo>
                <a:cubicBezTo>
                  <a:pt x="334" y="428"/>
                  <a:pt x="334" y="430"/>
                  <a:pt x="332" y="435"/>
                </a:cubicBezTo>
                <a:cubicBezTo>
                  <a:pt x="332" y="436"/>
                  <a:pt x="330" y="436"/>
                  <a:pt x="330" y="438"/>
                </a:cubicBezTo>
                <a:cubicBezTo>
                  <a:pt x="332" y="442"/>
                  <a:pt x="332" y="442"/>
                  <a:pt x="332" y="442"/>
                </a:cubicBezTo>
                <a:cubicBezTo>
                  <a:pt x="331" y="441"/>
                  <a:pt x="331" y="440"/>
                  <a:pt x="331" y="439"/>
                </a:cubicBezTo>
                <a:cubicBezTo>
                  <a:pt x="328" y="440"/>
                  <a:pt x="328" y="441"/>
                  <a:pt x="324" y="441"/>
                </a:cubicBezTo>
                <a:cubicBezTo>
                  <a:pt x="319" y="441"/>
                  <a:pt x="317" y="438"/>
                  <a:pt x="312" y="438"/>
                </a:cubicBezTo>
                <a:cubicBezTo>
                  <a:pt x="305" y="438"/>
                  <a:pt x="303" y="442"/>
                  <a:pt x="296" y="442"/>
                </a:cubicBezTo>
                <a:cubicBezTo>
                  <a:pt x="288" y="442"/>
                  <a:pt x="278" y="438"/>
                  <a:pt x="271" y="435"/>
                </a:cubicBezTo>
                <a:cubicBezTo>
                  <a:pt x="267" y="434"/>
                  <a:pt x="262" y="436"/>
                  <a:pt x="260" y="434"/>
                </a:cubicBezTo>
                <a:cubicBezTo>
                  <a:pt x="259" y="432"/>
                  <a:pt x="256" y="433"/>
                  <a:pt x="256" y="429"/>
                </a:cubicBezTo>
                <a:cubicBezTo>
                  <a:pt x="251" y="429"/>
                  <a:pt x="251" y="429"/>
                  <a:pt x="251" y="429"/>
                </a:cubicBezTo>
                <a:cubicBezTo>
                  <a:pt x="251" y="428"/>
                  <a:pt x="251" y="428"/>
                  <a:pt x="251" y="428"/>
                </a:cubicBezTo>
                <a:cubicBezTo>
                  <a:pt x="244" y="430"/>
                  <a:pt x="239" y="430"/>
                  <a:pt x="239" y="437"/>
                </a:cubicBezTo>
                <a:cubicBezTo>
                  <a:pt x="239" y="439"/>
                  <a:pt x="239" y="440"/>
                  <a:pt x="239" y="442"/>
                </a:cubicBezTo>
                <a:cubicBezTo>
                  <a:pt x="239" y="443"/>
                  <a:pt x="236" y="444"/>
                  <a:pt x="234" y="444"/>
                </a:cubicBezTo>
                <a:cubicBezTo>
                  <a:pt x="217" y="444"/>
                  <a:pt x="212" y="425"/>
                  <a:pt x="197" y="425"/>
                </a:cubicBezTo>
                <a:cubicBezTo>
                  <a:pt x="195" y="425"/>
                  <a:pt x="193" y="425"/>
                  <a:pt x="191" y="425"/>
                </a:cubicBezTo>
                <a:cubicBezTo>
                  <a:pt x="186" y="425"/>
                  <a:pt x="180" y="421"/>
                  <a:pt x="180" y="415"/>
                </a:cubicBezTo>
                <a:cubicBezTo>
                  <a:pt x="180" y="412"/>
                  <a:pt x="183" y="411"/>
                  <a:pt x="183" y="407"/>
                </a:cubicBezTo>
                <a:cubicBezTo>
                  <a:pt x="183" y="405"/>
                  <a:pt x="180" y="404"/>
                  <a:pt x="180" y="402"/>
                </a:cubicBezTo>
                <a:cubicBezTo>
                  <a:pt x="180" y="399"/>
                  <a:pt x="183" y="400"/>
                  <a:pt x="184" y="397"/>
                </a:cubicBezTo>
                <a:cubicBezTo>
                  <a:pt x="182" y="397"/>
                  <a:pt x="182" y="398"/>
                  <a:pt x="180" y="398"/>
                </a:cubicBezTo>
                <a:cubicBezTo>
                  <a:pt x="177" y="398"/>
                  <a:pt x="178" y="394"/>
                  <a:pt x="174" y="394"/>
                </a:cubicBezTo>
                <a:cubicBezTo>
                  <a:pt x="169" y="394"/>
                  <a:pt x="169" y="397"/>
                  <a:pt x="164" y="397"/>
                </a:cubicBezTo>
                <a:cubicBezTo>
                  <a:pt x="162" y="397"/>
                  <a:pt x="161" y="396"/>
                  <a:pt x="158" y="396"/>
                </a:cubicBezTo>
                <a:cubicBezTo>
                  <a:pt x="154" y="396"/>
                  <a:pt x="151" y="399"/>
                  <a:pt x="148" y="399"/>
                </a:cubicBezTo>
                <a:cubicBezTo>
                  <a:pt x="146" y="399"/>
                  <a:pt x="143" y="397"/>
                  <a:pt x="140" y="397"/>
                </a:cubicBezTo>
                <a:cubicBezTo>
                  <a:pt x="130" y="397"/>
                  <a:pt x="113" y="403"/>
                  <a:pt x="104" y="408"/>
                </a:cubicBezTo>
                <a:cubicBezTo>
                  <a:pt x="102" y="409"/>
                  <a:pt x="101" y="412"/>
                  <a:pt x="96" y="412"/>
                </a:cubicBezTo>
                <a:cubicBezTo>
                  <a:pt x="88" y="412"/>
                  <a:pt x="82" y="411"/>
                  <a:pt x="77" y="406"/>
                </a:cubicBezTo>
                <a:cubicBezTo>
                  <a:pt x="74" y="408"/>
                  <a:pt x="74" y="409"/>
                  <a:pt x="72" y="413"/>
                </a:cubicBezTo>
                <a:cubicBezTo>
                  <a:pt x="73" y="413"/>
                  <a:pt x="73" y="413"/>
                  <a:pt x="73" y="413"/>
                </a:cubicBezTo>
                <a:cubicBezTo>
                  <a:pt x="67" y="421"/>
                  <a:pt x="59" y="427"/>
                  <a:pt x="53" y="434"/>
                </a:cubicBezTo>
                <a:cubicBezTo>
                  <a:pt x="49" y="440"/>
                  <a:pt x="52" y="443"/>
                  <a:pt x="50" y="452"/>
                </a:cubicBezTo>
                <a:cubicBezTo>
                  <a:pt x="48" y="455"/>
                  <a:pt x="43" y="460"/>
                  <a:pt x="39" y="462"/>
                </a:cubicBezTo>
                <a:cubicBezTo>
                  <a:pt x="35" y="464"/>
                  <a:pt x="29" y="463"/>
                  <a:pt x="26" y="468"/>
                </a:cubicBezTo>
                <a:cubicBezTo>
                  <a:pt x="21" y="475"/>
                  <a:pt x="14" y="487"/>
                  <a:pt x="11" y="496"/>
                </a:cubicBezTo>
                <a:cubicBezTo>
                  <a:pt x="10" y="500"/>
                  <a:pt x="5" y="502"/>
                  <a:pt x="5" y="507"/>
                </a:cubicBezTo>
                <a:cubicBezTo>
                  <a:pt x="5" y="516"/>
                  <a:pt x="9" y="522"/>
                  <a:pt x="9" y="532"/>
                </a:cubicBezTo>
                <a:cubicBezTo>
                  <a:pt x="9" y="538"/>
                  <a:pt x="5" y="550"/>
                  <a:pt x="0" y="553"/>
                </a:cubicBezTo>
                <a:cubicBezTo>
                  <a:pt x="1" y="556"/>
                  <a:pt x="3" y="558"/>
                  <a:pt x="3" y="561"/>
                </a:cubicBezTo>
                <a:cubicBezTo>
                  <a:pt x="3" y="563"/>
                  <a:pt x="4" y="565"/>
                  <a:pt x="4" y="569"/>
                </a:cubicBezTo>
                <a:cubicBezTo>
                  <a:pt x="3" y="569"/>
                  <a:pt x="3" y="569"/>
                  <a:pt x="3" y="569"/>
                </a:cubicBezTo>
                <a:cubicBezTo>
                  <a:pt x="5" y="569"/>
                  <a:pt x="5" y="570"/>
                  <a:pt x="6" y="571"/>
                </a:cubicBezTo>
                <a:cubicBezTo>
                  <a:pt x="6" y="572"/>
                  <a:pt x="18" y="583"/>
                  <a:pt x="20" y="584"/>
                </a:cubicBezTo>
                <a:cubicBezTo>
                  <a:pt x="26" y="588"/>
                  <a:pt x="27" y="593"/>
                  <a:pt x="31" y="600"/>
                </a:cubicBezTo>
                <a:cubicBezTo>
                  <a:pt x="36" y="607"/>
                  <a:pt x="49" y="615"/>
                  <a:pt x="56" y="620"/>
                </a:cubicBezTo>
                <a:cubicBezTo>
                  <a:pt x="57" y="620"/>
                  <a:pt x="60" y="621"/>
                  <a:pt x="62" y="621"/>
                </a:cubicBezTo>
                <a:cubicBezTo>
                  <a:pt x="71" y="621"/>
                  <a:pt x="75" y="617"/>
                  <a:pt x="84" y="617"/>
                </a:cubicBezTo>
                <a:cubicBezTo>
                  <a:pt x="89" y="617"/>
                  <a:pt x="94" y="620"/>
                  <a:pt x="98" y="620"/>
                </a:cubicBezTo>
                <a:cubicBezTo>
                  <a:pt x="101" y="620"/>
                  <a:pt x="102" y="617"/>
                  <a:pt x="106" y="616"/>
                </a:cubicBezTo>
                <a:cubicBezTo>
                  <a:pt x="114" y="613"/>
                  <a:pt x="123" y="608"/>
                  <a:pt x="134" y="608"/>
                </a:cubicBezTo>
                <a:cubicBezTo>
                  <a:pt x="143" y="608"/>
                  <a:pt x="145" y="621"/>
                  <a:pt x="152" y="621"/>
                </a:cubicBezTo>
                <a:cubicBezTo>
                  <a:pt x="154" y="621"/>
                  <a:pt x="157" y="621"/>
                  <a:pt x="161" y="621"/>
                </a:cubicBezTo>
                <a:cubicBezTo>
                  <a:pt x="169" y="621"/>
                  <a:pt x="173" y="626"/>
                  <a:pt x="175" y="631"/>
                </a:cubicBezTo>
                <a:cubicBezTo>
                  <a:pt x="173" y="633"/>
                  <a:pt x="173" y="639"/>
                  <a:pt x="173" y="642"/>
                </a:cubicBezTo>
                <a:cubicBezTo>
                  <a:pt x="173" y="643"/>
                  <a:pt x="172" y="644"/>
                  <a:pt x="173" y="646"/>
                </a:cubicBezTo>
                <a:cubicBezTo>
                  <a:pt x="171" y="646"/>
                  <a:pt x="168" y="652"/>
                  <a:pt x="168" y="655"/>
                </a:cubicBezTo>
                <a:cubicBezTo>
                  <a:pt x="168" y="665"/>
                  <a:pt x="181" y="673"/>
                  <a:pt x="187" y="681"/>
                </a:cubicBezTo>
                <a:cubicBezTo>
                  <a:pt x="190" y="685"/>
                  <a:pt x="189" y="690"/>
                  <a:pt x="191" y="694"/>
                </a:cubicBezTo>
                <a:cubicBezTo>
                  <a:pt x="193" y="700"/>
                  <a:pt x="195" y="703"/>
                  <a:pt x="196" y="713"/>
                </a:cubicBezTo>
                <a:cubicBezTo>
                  <a:pt x="197" y="718"/>
                  <a:pt x="199" y="720"/>
                  <a:pt x="199" y="726"/>
                </a:cubicBezTo>
                <a:cubicBezTo>
                  <a:pt x="199" y="738"/>
                  <a:pt x="185" y="742"/>
                  <a:pt x="185" y="758"/>
                </a:cubicBezTo>
                <a:cubicBezTo>
                  <a:pt x="185" y="773"/>
                  <a:pt x="192" y="781"/>
                  <a:pt x="198" y="792"/>
                </a:cubicBezTo>
                <a:cubicBezTo>
                  <a:pt x="200" y="795"/>
                  <a:pt x="203" y="796"/>
                  <a:pt x="203" y="799"/>
                </a:cubicBezTo>
                <a:cubicBezTo>
                  <a:pt x="203" y="801"/>
                  <a:pt x="203" y="802"/>
                  <a:pt x="203" y="805"/>
                </a:cubicBezTo>
                <a:cubicBezTo>
                  <a:pt x="203" y="825"/>
                  <a:pt x="213" y="839"/>
                  <a:pt x="221" y="853"/>
                </a:cubicBezTo>
                <a:cubicBezTo>
                  <a:pt x="222" y="855"/>
                  <a:pt x="229" y="861"/>
                  <a:pt x="229" y="865"/>
                </a:cubicBezTo>
                <a:cubicBezTo>
                  <a:pt x="229" y="868"/>
                  <a:pt x="228" y="869"/>
                  <a:pt x="226" y="871"/>
                </a:cubicBezTo>
                <a:cubicBezTo>
                  <a:pt x="228" y="873"/>
                  <a:pt x="230" y="878"/>
                  <a:pt x="230" y="883"/>
                </a:cubicBezTo>
                <a:cubicBezTo>
                  <a:pt x="230" y="882"/>
                  <a:pt x="231" y="882"/>
                  <a:pt x="232" y="881"/>
                </a:cubicBezTo>
                <a:cubicBezTo>
                  <a:pt x="233" y="884"/>
                  <a:pt x="235" y="886"/>
                  <a:pt x="239" y="886"/>
                </a:cubicBezTo>
                <a:cubicBezTo>
                  <a:pt x="248" y="886"/>
                  <a:pt x="254" y="879"/>
                  <a:pt x="263" y="879"/>
                </a:cubicBezTo>
                <a:cubicBezTo>
                  <a:pt x="266" y="879"/>
                  <a:pt x="267" y="881"/>
                  <a:pt x="269" y="881"/>
                </a:cubicBezTo>
                <a:cubicBezTo>
                  <a:pt x="271" y="881"/>
                  <a:pt x="273" y="880"/>
                  <a:pt x="276" y="880"/>
                </a:cubicBezTo>
                <a:cubicBezTo>
                  <a:pt x="277" y="876"/>
                  <a:pt x="283" y="878"/>
                  <a:pt x="286" y="876"/>
                </a:cubicBezTo>
                <a:cubicBezTo>
                  <a:pt x="296" y="871"/>
                  <a:pt x="298" y="865"/>
                  <a:pt x="304" y="858"/>
                </a:cubicBezTo>
                <a:cubicBezTo>
                  <a:pt x="307" y="853"/>
                  <a:pt x="308" y="848"/>
                  <a:pt x="313" y="843"/>
                </a:cubicBezTo>
                <a:cubicBezTo>
                  <a:pt x="316" y="840"/>
                  <a:pt x="322" y="835"/>
                  <a:pt x="322" y="829"/>
                </a:cubicBezTo>
                <a:cubicBezTo>
                  <a:pt x="322" y="827"/>
                  <a:pt x="321" y="825"/>
                  <a:pt x="319" y="824"/>
                </a:cubicBezTo>
                <a:cubicBezTo>
                  <a:pt x="321" y="818"/>
                  <a:pt x="324" y="816"/>
                  <a:pt x="330" y="813"/>
                </a:cubicBezTo>
                <a:cubicBezTo>
                  <a:pt x="332" y="813"/>
                  <a:pt x="335" y="814"/>
                  <a:pt x="337" y="812"/>
                </a:cubicBezTo>
                <a:cubicBezTo>
                  <a:pt x="338" y="810"/>
                  <a:pt x="339" y="802"/>
                  <a:pt x="339" y="799"/>
                </a:cubicBezTo>
                <a:cubicBezTo>
                  <a:pt x="339" y="792"/>
                  <a:pt x="332" y="788"/>
                  <a:pt x="332" y="783"/>
                </a:cubicBezTo>
                <a:cubicBezTo>
                  <a:pt x="332" y="781"/>
                  <a:pt x="336" y="777"/>
                  <a:pt x="339" y="777"/>
                </a:cubicBezTo>
                <a:cubicBezTo>
                  <a:pt x="341" y="762"/>
                  <a:pt x="371" y="764"/>
                  <a:pt x="371" y="746"/>
                </a:cubicBezTo>
                <a:cubicBezTo>
                  <a:pt x="371" y="744"/>
                  <a:pt x="371" y="743"/>
                  <a:pt x="370" y="742"/>
                </a:cubicBezTo>
                <a:cubicBezTo>
                  <a:pt x="370" y="735"/>
                  <a:pt x="371" y="731"/>
                  <a:pt x="371" y="727"/>
                </a:cubicBezTo>
                <a:cubicBezTo>
                  <a:pt x="371" y="722"/>
                  <a:pt x="371" y="722"/>
                  <a:pt x="371" y="722"/>
                </a:cubicBezTo>
                <a:cubicBezTo>
                  <a:pt x="371" y="721"/>
                  <a:pt x="372" y="720"/>
                  <a:pt x="372" y="718"/>
                </a:cubicBezTo>
                <a:cubicBezTo>
                  <a:pt x="372" y="714"/>
                  <a:pt x="364" y="710"/>
                  <a:pt x="364" y="702"/>
                </a:cubicBezTo>
                <a:cubicBezTo>
                  <a:pt x="364" y="695"/>
                  <a:pt x="362" y="692"/>
                  <a:pt x="362" y="685"/>
                </a:cubicBezTo>
                <a:cubicBezTo>
                  <a:pt x="362" y="679"/>
                  <a:pt x="368" y="677"/>
                  <a:pt x="369" y="672"/>
                </a:cubicBezTo>
                <a:cubicBezTo>
                  <a:pt x="375" y="652"/>
                  <a:pt x="391" y="648"/>
                  <a:pt x="406" y="636"/>
                </a:cubicBezTo>
                <a:cubicBezTo>
                  <a:pt x="414" y="630"/>
                  <a:pt x="417" y="621"/>
                  <a:pt x="424" y="612"/>
                </a:cubicBezTo>
                <a:cubicBezTo>
                  <a:pt x="430" y="605"/>
                  <a:pt x="440" y="588"/>
                  <a:pt x="440" y="575"/>
                </a:cubicBezTo>
                <a:cubicBezTo>
                  <a:pt x="440" y="574"/>
                  <a:pt x="439" y="573"/>
                  <a:pt x="438" y="571"/>
                </a:cubicBezTo>
                <a:cubicBezTo>
                  <a:pt x="430" y="574"/>
                  <a:pt x="422" y="577"/>
                  <a:pt x="413" y="578"/>
                </a:cubicBezTo>
                <a:cubicBezTo>
                  <a:pt x="410" y="579"/>
                  <a:pt x="408" y="577"/>
                  <a:pt x="404" y="578"/>
                </a:cubicBezTo>
                <a:cubicBezTo>
                  <a:pt x="401" y="579"/>
                  <a:pt x="401" y="582"/>
                  <a:pt x="397" y="582"/>
                </a:cubicBezTo>
                <a:cubicBezTo>
                  <a:pt x="394" y="582"/>
                  <a:pt x="391" y="575"/>
                  <a:pt x="388" y="573"/>
                </a:cubicBezTo>
                <a:cubicBezTo>
                  <a:pt x="390" y="570"/>
                  <a:pt x="388" y="569"/>
                  <a:pt x="388" y="565"/>
                </a:cubicBezTo>
                <a:cubicBezTo>
                  <a:pt x="380" y="565"/>
                  <a:pt x="378" y="556"/>
                  <a:pt x="375" y="553"/>
                </a:cubicBezTo>
                <a:cubicBezTo>
                  <a:pt x="371" y="550"/>
                  <a:pt x="368" y="550"/>
                  <a:pt x="365" y="547"/>
                </a:cubicBezTo>
                <a:cubicBezTo>
                  <a:pt x="361" y="542"/>
                  <a:pt x="362" y="537"/>
                  <a:pt x="358" y="531"/>
                </a:cubicBezTo>
                <a:cubicBezTo>
                  <a:pt x="355" y="527"/>
                  <a:pt x="351" y="527"/>
                  <a:pt x="347" y="520"/>
                </a:cubicBezTo>
                <a:cubicBezTo>
                  <a:pt x="347" y="508"/>
                  <a:pt x="347" y="508"/>
                  <a:pt x="347" y="508"/>
                </a:cubicBezTo>
                <a:cubicBezTo>
                  <a:pt x="347" y="506"/>
                  <a:pt x="338" y="496"/>
                  <a:pt x="339" y="491"/>
                </a:cubicBezTo>
                <a:cubicBezTo>
                  <a:pt x="319" y="453"/>
                  <a:pt x="319" y="453"/>
                  <a:pt x="319" y="453"/>
                </a:cubicBezTo>
                <a:cubicBezTo>
                  <a:pt x="319" y="449"/>
                  <a:pt x="319" y="449"/>
                  <a:pt x="319" y="449"/>
                </a:cubicBezTo>
                <a:cubicBezTo>
                  <a:pt x="323" y="453"/>
                  <a:pt x="326" y="463"/>
                  <a:pt x="331" y="464"/>
                </a:cubicBezTo>
                <a:cubicBezTo>
                  <a:pt x="332" y="462"/>
                  <a:pt x="334" y="456"/>
                  <a:pt x="335" y="453"/>
                </a:cubicBezTo>
                <a:cubicBezTo>
                  <a:pt x="335" y="455"/>
                  <a:pt x="334" y="458"/>
                  <a:pt x="334" y="460"/>
                </a:cubicBezTo>
                <a:cubicBezTo>
                  <a:pt x="334" y="460"/>
                  <a:pt x="337" y="464"/>
                  <a:pt x="337" y="465"/>
                </a:cubicBezTo>
                <a:cubicBezTo>
                  <a:pt x="340" y="469"/>
                  <a:pt x="342" y="472"/>
                  <a:pt x="345" y="476"/>
                </a:cubicBezTo>
                <a:cubicBezTo>
                  <a:pt x="346" y="478"/>
                  <a:pt x="347" y="480"/>
                  <a:pt x="348" y="482"/>
                </a:cubicBezTo>
                <a:cubicBezTo>
                  <a:pt x="349" y="483"/>
                  <a:pt x="348" y="487"/>
                  <a:pt x="349" y="488"/>
                </a:cubicBezTo>
                <a:cubicBezTo>
                  <a:pt x="350" y="489"/>
                  <a:pt x="353" y="488"/>
                  <a:pt x="354" y="489"/>
                </a:cubicBezTo>
                <a:cubicBezTo>
                  <a:pt x="355" y="490"/>
                  <a:pt x="356" y="491"/>
                  <a:pt x="357" y="492"/>
                </a:cubicBezTo>
                <a:cubicBezTo>
                  <a:pt x="358" y="496"/>
                  <a:pt x="361" y="498"/>
                  <a:pt x="361" y="503"/>
                </a:cubicBezTo>
                <a:cubicBezTo>
                  <a:pt x="361" y="511"/>
                  <a:pt x="363" y="516"/>
                  <a:pt x="371" y="518"/>
                </a:cubicBezTo>
                <a:cubicBezTo>
                  <a:pt x="371" y="523"/>
                  <a:pt x="377" y="531"/>
                  <a:pt x="380" y="534"/>
                </a:cubicBezTo>
                <a:cubicBezTo>
                  <a:pt x="382" y="536"/>
                  <a:pt x="386" y="538"/>
                  <a:pt x="385" y="543"/>
                </a:cubicBezTo>
                <a:cubicBezTo>
                  <a:pt x="384" y="545"/>
                  <a:pt x="383" y="550"/>
                  <a:pt x="385" y="550"/>
                </a:cubicBezTo>
                <a:cubicBezTo>
                  <a:pt x="385" y="554"/>
                  <a:pt x="387" y="558"/>
                  <a:pt x="389" y="562"/>
                </a:cubicBezTo>
                <a:cubicBezTo>
                  <a:pt x="390" y="564"/>
                  <a:pt x="389" y="564"/>
                  <a:pt x="389" y="564"/>
                </a:cubicBezTo>
                <a:cubicBezTo>
                  <a:pt x="390" y="564"/>
                  <a:pt x="396" y="567"/>
                  <a:pt x="396" y="567"/>
                </a:cubicBezTo>
                <a:cubicBezTo>
                  <a:pt x="398" y="566"/>
                  <a:pt x="398" y="566"/>
                  <a:pt x="398" y="566"/>
                </a:cubicBezTo>
                <a:cubicBezTo>
                  <a:pt x="403" y="566"/>
                  <a:pt x="403" y="565"/>
                  <a:pt x="407" y="561"/>
                </a:cubicBezTo>
                <a:cubicBezTo>
                  <a:pt x="414" y="561"/>
                  <a:pt x="414" y="561"/>
                  <a:pt x="414" y="561"/>
                </a:cubicBezTo>
                <a:cubicBezTo>
                  <a:pt x="417" y="561"/>
                  <a:pt x="426" y="554"/>
                  <a:pt x="429" y="553"/>
                </a:cubicBezTo>
                <a:cubicBezTo>
                  <a:pt x="434" y="552"/>
                  <a:pt x="441" y="550"/>
                  <a:pt x="446" y="548"/>
                </a:cubicBezTo>
                <a:cubicBezTo>
                  <a:pt x="446" y="547"/>
                  <a:pt x="446" y="546"/>
                  <a:pt x="446" y="546"/>
                </a:cubicBezTo>
                <a:cubicBezTo>
                  <a:pt x="446" y="541"/>
                  <a:pt x="459" y="538"/>
                  <a:pt x="465" y="537"/>
                </a:cubicBezTo>
                <a:cubicBezTo>
                  <a:pt x="465" y="534"/>
                  <a:pt x="470" y="531"/>
                  <a:pt x="472" y="531"/>
                </a:cubicBezTo>
                <a:cubicBezTo>
                  <a:pt x="475" y="531"/>
                  <a:pt x="475" y="524"/>
                  <a:pt x="478" y="524"/>
                </a:cubicBezTo>
                <a:cubicBezTo>
                  <a:pt x="481" y="524"/>
                  <a:pt x="481" y="520"/>
                  <a:pt x="482" y="518"/>
                </a:cubicBezTo>
                <a:cubicBezTo>
                  <a:pt x="483" y="515"/>
                  <a:pt x="485" y="514"/>
                  <a:pt x="488" y="514"/>
                </a:cubicBezTo>
                <a:cubicBezTo>
                  <a:pt x="488" y="508"/>
                  <a:pt x="495" y="507"/>
                  <a:pt x="495" y="501"/>
                </a:cubicBezTo>
                <a:cubicBezTo>
                  <a:pt x="495" y="499"/>
                  <a:pt x="491" y="500"/>
                  <a:pt x="491" y="498"/>
                </a:cubicBezTo>
                <a:cubicBezTo>
                  <a:pt x="491" y="498"/>
                  <a:pt x="491" y="498"/>
                  <a:pt x="491" y="498"/>
                </a:cubicBezTo>
                <a:cubicBezTo>
                  <a:pt x="491" y="497"/>
                  <a:pt x="488" y="493"/>
                  <a:pt x="486" y="493"/>
                </a:cubicBezTo>
                <a:cubicBezTo>
                  <a:pt x="479" y="491"/>
                  <a:pt x="475" y="489"/>
                  <a:pt x="471" y="483"/>
                </a:cubicBezTo>
                <a:cubicBezTo>
                  <a:pt x="471" y="474"/>
                  <a:pt x="471" y="474"/>
                  <a:pt x="471" y="474"/>
                </a:cubicBezTo>
                <a:cubicBezTo>
                  <a:pt x="463" y="481"/>
                  <a:pt x="462" y="490"/>
                  <a:pt x="447" y="490"/>
                </a:cubicBezTo>
                <a:cubicBezTo>
                  <a:pt x="444" y="490"/>
                  <a:pt x="438" y="488"/>
                  <a:pt x="438" y="485"/>
                </a:cubicBezTo>
                <a:cubicBezTo>
                  <a:pt x="438" y="482"/>
                  <a:pt x="440" y="481"/>
                  <a:pt x="440" y="478"/>
                </a:cubicBezTo>
                <a:cubicBezTo>
                  <a:pt x="440" y="477"/>
                  <a:pt x="440" y="476"/>
                  <a:pt x="440" y="475"/>
                </a:cubicBezTo>
                <a:cubicBezTo>
                  <a:pt x="438" y="476"/>
                  <a:pt x="438" y="479"/>
                  <a:pt x="435" y="479"/>
                </a:cubicBezTo>
                <a:cubicBezTo>
                  <a:pt x="435" y="477"/>
                  <a:pt x="434" y="477"/>
                  <a:pt x="434" y="474"/>
                </a:cubicBezTo>
                <a:cubicBezTo>
                  <a:pt x="429" y="473"/>
                  <a:pt x="422" y="463"/>
                  <a:pt x="421" y="458"/>
                </a:cubicBezTo>
                <a:cubicBezTo>
                  <a:pt x="420" y="456"/>
                  <a:pt x="420" y="455"/>
                  <a:pt x="420" y="453"/>
                </a:cubicBezTo>
                <a:cubicBezTo>
                  <a:pt x="420" y="450"/>
                  <a:pt x="422" y="445"/>
                  <a:pt x="425" y="445"/>
                </a:cubicBezTo>
                <a:cubicBezTo>
                  <a:pt x="431" y="445"/>
                  <a:pt x="436" y="452"/>
                  <a:pt x="439" y="457"/>
                </a:cubicBezTo>
                <a:cubicBezTo>
                  <a:pt x="439" y="458"/>
                  <a:pt x="439" y="460"/>
                  <a:pt x="440" y="462"/>
                </a:cubicBezTo>
                <a:cubicBezTo>
                  <a:pt x="442" y="464"/>
                  <a:pt x="446" y="463"/>
                  <a:pt x="449" y="466"/>
                </a:cubicBezTo>
                <a:cubicBezTo>
                  <a:pt x="451" y="468"/>
                  <a:pt x="453" y="469"/>
                  <a:pt x="456" y="473"/>
                </a:cubicBezTo>
                <a:cubicBezTo>
                  <a:pt x="468" y="473"/>
                  <a:pt x="468" y="473"/>
                  <a:pt x="468" y="473"/>
                </a:cubicBezTo>
                <a:cubicBezTo>
                  <a:pt x="469" y="469"/>
                  <a:pt x="470" y="469"/>
                  <a:pt x="473" y="469"/>
                </a:cubicBezTo>
                <a:cubicBezTo>
                  <a:pt x="477" y="469"/>
                  <a:pt x="477" y="475"/>
                  <a:pt x="480" y="478"/>
                </a:cubicBezTo>
                <a:cubicBezTo>
                  <a:pt x="480" y="478"/>
                  <a:pt x="486" y="479"/>
                  <a:pt x="487" y="479"/>
                </a:cubicBezTo>
                <a:cubicBezTo>
                  <a:pt x="494" y="479"/>
                  <a:pt x="504" y="481"/>
                  <a:pt x="508" y="481"/>
                </a:cubicBezTo>
                <a:cubicBezTo>
                  <a:pt x="508" y="481"/>
                  <a:pt x="509" y="481"/>
                  <a:pt x="509" y="481"/>
                </a:cubicBezTo>
                <a:cubicBezTo>
                  <a:pt x="517" y="481"/>
                  <a:pt x="517" y="481"/>
                  <a:pt x="517" y="481"/>
                </a:cubicBezTo>
                <a:cubicBezTo>
                  <a:pt x="517" y="481"/>
                  <a:pt x="518" y="480"/>
                  <a:pt x="519" y="480"/>
                </a:cubicBezTo>
                <a:cubicBezTo>
                  <a:pt x="525" y="482"/>
                  <a:pt x="525" y="482"/>
                  <a:pt x="525" y="482"/>
                </a:cubicBezTo>
                <a:cubicBezTo>
                  <a:pt x="527" y="482"/>
                  <a:pt x="528" y="480"/>
                  <a:pt x="531" y="480"/>
                </a:cubicBezTo>
                <a:cubicBezTo>
                  <a:pt x="533" y="480"/>
                  <a:pt x="535" y="479"/>
                  <a:pt x="537" y="480"/>
                </a:cubicBezTo>
                <a:cubicBezTo>
                  <a:pt x="540" y="481"/>
                  <a:pt x="541" y="486"/>
                  <a:pt x="543" y="489"/>
                </a:cubicBezTo>
                <a:cubicBezTo>
                  <a:pt x="546" y="493"/>
                  <a:pt x="552" y="497"/>
                  <a:pt x="557" y="497"/>
                </a:cubicBezTo>
                <a:cubicBezTo>
                  <a:pt x="558" y="497"/>
                  <a:pt x="560" y="497"/>
                  <a:pt x="562" y="498"/>
                </a:cubicBezTo>
                <a:cubicBezTo>
                  <a:pt x="561" y="498"/>
                  <a:pt x="561" y="501"/>
                  <a:pt x="559" y="501"/>
                </a:cubicBezTo>
                <a:cubicBezTo>
                  <a:pt x="557" y="502"/>
                  <a:pt x="555" y="501"/>
                  <a:pt x="553" y="502"/>
                </a:cubicBezTo>
                <a:cubicBezTo>
                  <a:pt x="557" y="505"/>
                  <a:pt x="559" y="512"/>
                  <a:pt x="566" y="512"/>
                </a:cubicBezTo>
                <a:cubicBezTo>
                  <a:pt x="572" y="512"/>
                  <a:pt x="572" y="505"/>
                  <a:pt x="575" y="501"/>
                </a:cubicBezTo>
                <a:cubicBezTo>
                  <a:pt x="577" y="501"/>
                  <a:pt x="577" y="501"/>
                  <a:pt x="577" y="501"/>
                </a:cubicBezTo>
                <a:cubicBezTo>
                  <a:pt x="577" y="501"/>
                  <a:pt x="576" y="504"/>
                  <a:pt x="576" y="504"/>
                </a:cubicBezTo>
                <a:cubicBezTo>
                  <a:pt x="576" y="507"/>
                  <a:pt x="578" y="510"/>
                  <a:pt x="578" y="514"/>
                </a:cubicBezTo>
                <a:cubicBezTo>
                  <a:pt x="578" y="517"/>
                  <a:pt x="577" y="517"/>
                  <a:pt x="577" y="520"/>
                </a:cubicBezTo>
                <a:cubicBezTo>
                  <a:pt x="577" y="520"/>
                  <a:pt x="577" y="520"/>
                  <a:pt x="577" y="520"/>
                </a:cubicBezTo>
                <a:cubicBezTo>
                  <a:pt x="577" y="521"/>
                  <a:pt x="577" y="523"/>
                  <a:pt x="577" y="524"/>
                </a:cubicBezTo>
                <a:cubicBezTo>
                  <a:pt x="577" y="528"/>
                  <a:pt x="580" y="532"/>
                  <a:pt x="581" y="537"/>
                </a:cubicBezTo>
                <a:cubicBezTo>
                  <a:pt x="583" y="542"/>
                  <a:pt x="587" y="549"/>
                  <a:pt x="588" y="553"/>
                </a:cubicBezTo>
                <a:cubicBezTo>
                  <a:pt x="589" y="556"/>
                  <a:pt x="589" y="557"/>
                  <a:pt x="591" y="560"/>
                </a:cubicBezTo>
                <a:cubicBezTo>
                  <a:pt x="592" y="563"/>
                  <a:pt x="591" y="566"/>
                  <a:pt x="593" y="569"/>
                </a:cubicBezTo>
                <a:cubicBezTo>
                  <a:pt x="594" y="571"/>
                  <a:pt x="597" y="573"/>
                  <a:pt x="598" y="576"/>
                </a:cubicBezTo>
                <a:cubicBezTo>
                  <a:pt x="600" y="581"/>
                  <a:pt x="602" y="586"/>
                  <a:pt x="604" y="591"/>
                </a:cubicBezTo>
                <a:cubicBezTo>
                  <a:pt x="604" y="592"/>
                  <a:pt x="605" y="593"/>
                  <a:pt x="606" y="593"/>
                </a:cubicBezTo>
                <a:cubicBezTo>
                  <a:pt x="606" y="595"/>
                  <a:pt x="608" y="596"/>
                  <a:pt x="609" y="596"/>
                </a:cubicBezTo>
                <a:cubicBezTo>
                  <a:pt x="611" y="596"/>
                  <a:pt x="611" y="593"/>
                  <a:pt x="612" y="591"/>
                </a:cubicBezTo>
                <a:cubicBezTo>
                  <a:pt x="614" y="589"/>
                  <a:pt x="614" y="590"/>
                  <a:pt x="617" y="588"/>
                </a:cubicBezTo>
                <a:cubicBezTo>
                  <a:pt x="619" y="588"/>
                  <a:pt x="618" y="582"/>
                  <a:pt x="621" y="581"/>
                </a:cubicBezTo>
                <a:cubicBezTo>
                  <a:pt x="622" y="581"/>
                  <a:pt x="623" y="581"/>
                  <a:pt x="623" y="580"/>
                </a:cubicBezTo>
                <a:cubicBezTo>
                  <a:pt x="624" y="580"/>
                  <a:pt x="624" y="580"/>
                  <a:pt x="624" y="580"/>
                </a:cubicBezTo>
                <a:cubicBezTo>
                  <a:pt x="623" y="574"/>
                  <a:pt x="623" y="574"/>
                  <a:pt x="623" y="574"/>
                </a:cubicBezTo>
                <a:cubicBezTo>
                  <a:pt x="623" y="569"/>
                  <a:pt x="626" y="566"/>
                  <a:pt x="626" y="560"/>
                </a:cubicBezTo>
                <a:cubicBezTo>
                  <a:pt x="626" y="557"/>
                  <a:pt x="624" y="554"/>
                  <a:pt x="624" y="550"/>
                </a:cubicBezTo>
                <a:cubicBezTo>
                  <a:pt x="624" y="545"/>
                  <a:pt x="629" y="545"/>
                  <a:pt x="633" y="543"/>
                </a:cubicBezTo>
                <a:cubicBezTo>
                  <a:pt x="635" y="543"/>
                  <a:pt x="637" y="540"/>
                  <a:pt x="639" y="538"/>
                </a:cubicBezTo>
                <a:cubicBezTo>
                  <a:pt x="643" y="534"/>
                  <a:pt x="648" y="530"/>
                  <a:pt x="652" y="525"/>
                </a:cubicBezTo>
                <a:cubicBezTo>
                  <a:pt x="656" y="521"/>
                  <a:pt x="662" y="520"/>
                  <a:pt x="666" y="516"/>
                </a:cubicBezTo>
                <a:cubicBezTo>
                  <a:pt x="668" y="514"/>
                  <a:pt x="668" y="512"/>
                  <a:pt x="669" y="508"/>
                </a:cubicBezTo>
                <a:cubicBezTo>
                  <a:pt x="670" y="506"/>
                  <a:pt x="674" y="506"/>
                  <a:pt x="676" y="503"/>
                </a:cubicBezTo>
                <a:cubicBezTo>
                  <a:pt x="678" y="504"/>
                  <a:pt x="678" y="505"/>
                  <a:pt x="682" y="505"/>
                </a:cubicBezTo>
                <a:cubicBezTo>
                  <a:pt x="687" y="505"/>
                  <a:pt x="694" y="504"/>
                  <a:pt x="694" y="497"/>
                </a:cubicBezTo>
                <a:cubicBezTo>
                  <a:pt x="697" y="498"/>
                  <a:pt x="701" y="499"/>
                  <a:pt x="702" y="502"/>
                </a:cubicBezTo>
                <a:cubicBezTo>
                  <a:pt x="703" y="505"/>
                  <a:pt x="702" y="508"/>
                  <a:pt x="704" y="511"/>
                </a:cubicBezTo>
                <a:cubicBezTo>
                  <a:pt x="706" y="514"/>
                  <a:pt x="709" y="516"/>
                  <a:pt x="712" y="518"/>
                </a:cubicBezTo>
                <a:cubicBezTo>
                  <a:pt x="714" y="522"/>
                  <a:pt x="717" y="526"/>
                  <a:pt x="718" y="530"/>
                </a:cubicBezTo>
                <a:cubicBezTo>
                  <a:pt x="718" y="532"/>
                  <a:pt x="720" y="532"/>
                  <a:pt x="720" y="533"/>
                </a:cubicBezTo>
                <a:cubicBezTo>
                  <a:pt x="720" y="536"/>
                  <a:pt x="718" y="537"/>
                  <a:pt x="718" y="540"/>
                </a:cubicBezTo>
                <a:cubicBezTo>
                  <a:pt x="718" y="543"/>
                  <a:pt x="719" y="546"/>
                  <a:pt x="722" y="546"/>
                </a:cubicBezTo>
                <a:cubicBezTo>
                  <a:pt x="728" y="546"/>
                  <a:pt x="730" y="539"/>
                  <a:pt x="734" y="535"/>
                </a:cubicBezTo>
                <a:cubicBezTo>
                  <a:pt x="735" y="537"/>
                  <a:pt x="735" y="538"/>
                  <a:pt x="736" y="539"/>
                </a:cubicBezTo>
                <a:cubicBezTo>
                  <a:pt x="736" y="540"/>
                  <a:pt x="738" y="539"/>
                  <a:pt x="739" y="540"/>
                </a:cubicBezTo>
                <a:cubicBezTo>
                  <a:pt x="741" y="544"/>
                  <a:pt x="738" y="550"/>
                  <a:pt x="741" y="550"/>
                </a:cubicBezTo>
                <a:cubicBezTo>
                  <a:pt x="741" y="558"/>
                  <a:pt x="747" y="563"/>
                  <a:pt x="747" y="573"/>
                </a:cubicBezTo>
                <a:cubicBezTo>
                  <a:pt x="747" y="575"/>
                  <a:pt x="743" y="581"/>
                  <a:pt x="747" y="581"/>
                </a:cubicBezTo>
                <a:cubicBezTo>
                  <a:pt x="745" y="581"/>
                  <a:pt x="745" y="581"/>
                  <a:pt x="745" y="581"/>
                </a:cubicBezTo>
                <a:cubicBezTo>
                  <a:pt x="745" y="581"/>
                  <a:pt x="745" y="581"/>
                  <a:pt x="745" y="581"/>
                </a:cubicBezTo>
                <a:cubicBezTo>
                  <a:pt x="744" y="585"/>
                  <a:pt x="743" y="588"/>
                  <a:pt x="743" y="591"/>
                </a:cubicBezTo>
                <a:cubicBezTo>
                  <a:pt x="743" y="591"/>
                  <a:pt x="743" y="592"/>
                  <a:pt x="743" y="592"/>
                </a:cubicBezTo>
                <a:cubicBezTo>
                  <a:pt x="747" y="593"/>
                  <a:pt x="744" y="592"/>
                  <a:pt x="746" y="592"/>
                </a:cubicBezTo>
                <a:cubicBezTo>
                  <a:pt x="750" y="592"/>
                  <a:pt x="752" y="600"/>
                  <a:pt x="753" y="603"/>
                </a:cubicBezTo>
                <a:cubicBezTo>
                  <a:pt x="756" y="609"/>
                  <a:pt x="756" y="613"/>
                  <a:pt x="758" y="620"/>
                </a:cubicBezTo>
                <a:cubicBezTo>
                  <a:pt x="761" y="627"/>
                  <a:pt x="767" y="634"/>
                  <a:pt x="774" y="637"/>
                </a:cubicBezTo>
                <a:cubicBezTo>
                  <a:pt x="776" y="637"/>
                  <a:pt x="776" y="639"/>
                  <a:pt x="778" y="639"/>
                </a:cubicBezTo>
                <a:cubicBezTo>
                  <a:pt x="779" y="639"/>
                  <a:pt x="779" y="638"/>
                  <a:pt x="780" y="638"/>
                </a:cubicBezTo>
                <a:cubicBezTo>
                  <a:pt x="781" y="638"/>
                  <a:pt x="781" y="638"/>
                  <a:pt x="783" y="637"/>
                </a:cubicBezTo>
                <a:cubicBezTo>
                  <a:pt x="782" y="635"/>
                  <a:pt x="782" y="634"/>
                  <a:pt x="781" y="631"/>
                </a:cubicBezTo>
                <a:cubicBezTo>
                  <a:pt x="780" y="628"/>
                  <a:pt x="777" y="627"/>
                  <a:pt x="777" y="623"/>
                </a:cubicBezTo>
                <a:cubicBezTo>
                  <a:pt x="777" y="621"/>
                  <a:pt x="777" y="621"/>
                  <a:pt x="777" y="618"/>
                </a:cubicBezTo>
                <a:cubicBezTo>
                  <a:pt x="777" y="607"/>
                  <a:pt x="764" y="606"/>
                  <a:pt x="758" y="600"/>
                </a:cubicBezTo>
                <a:cubicBezTo>
                  <a:pt x="756" y="598"/>
                  <a:pt x="756" y="593"/>
                  <a:pt x="755" y="593"/>
                </a:cubicBezTo>
                <a:cubicBezTo>
                  <a:pt x="756" y="593"/>
                  <a:pt x="756" y="593"/>
                  <a:pt x="756" y="593"/>
                </a:cubicBezTo>
                <a:cubicBezTo>
                  <a:pt x="756" y="585"/>
                  <a:pt x="748" y="589"/>
                  <a:pt x="748" y="582"/>
                </a:cubicBezTo>
                <a:cubicBezTo>
                  <a:pt x="748" y="576"/>
                  <a:pt x="755" y="574"/>
                  <a:pt x="755" y="567"/>
                </a:cubicBezTo>
                <a:cubicBezTo>
                  <a:pt x="755" y="565"/>
                  <a:pt x="754" y="565"/>
                  <a:pt x="754" y="562"/>
                </a:cubicBezTo>
                <a:cubicBezTo>
                  <a:pt x="754" y="561"/>
                  <a:pt x="753" y="560"/>
                  <a:pt x="755" y="560"/>
                </a:cubicBezTo>
                <a:cubicBezTo>
                  <a:pt x="757" y="560"/>
                  <a:pt x="760" y="560"/>
                  <a:pt x="761" y="563"/>
                </a:cubicBezTo>
                <a:cubicBezTo>
                  <a:pt x="761" y="563"/>
                  <a:pt x="762" y="566"/>
                  <a:pt x="762" y="566"/>
                </a:cubicBezTo>
                <a:cubicBezTo>
                  <a:pt x="766" y="567"/>
                  <a:pt x="769" y="567"/>
                  <a:pt x="772" y="570"/>
                </a:cubicBezTo>
                <a:cubicBezTo>
                  <a:pt x="775" y="573"/>
                  <a:pt x="772" y="576"/>
                  <a:pt x="777" y="576"/>
                </a:cubicBezTo>
                <a:cubicBezTo>
                  <a:pt x="777" y="580"/>
                  <a:pt x="782" y="581"/>
                  <a:pt x="785" y="581"/>
                </a:cubicBezTo>
                <a:cubicBezTo>
                  <a:pt x="785" y="582"/>
                  <a:pt x="786" y="584"/>
                  <a:pt x="787" y="584"/>
                </a:cubicBezTo>
                <a:cubicBezTo>
                  <a:pt x="786" y="585"/>
                  <a:pt x="786" y="586"/>
                  <a:pt x="786" y="588"/>
                </a:cubicBezTo>
                <a:cubicBezTo>
                  <a:pt x="786" y="589"/>
                  <a:pt x="788" y="592"/>
                  <a:pt x="789" y="592"/>
                </a:cubicBezTo>
                <a:cubicBezTo>
                  <a:pt x="789" y="592"/>
                  <a:pt x="795" y="589"/>
                  <a:pt x="795" y="586"/>
                </a:cubicBezTo>
                <a:cubicBezTo>
                  <a:pt x="795" y="586"/>
                  <a:pt x="795" y="586"/>
                  <a:pt x="795" y="586"/>
                </a:cubicBezTo>
                <a:cubicBezTo>
                  <a:pt x="797" y="586"/>
                  <a:pt x="797" y="582"/>
                  <a:pt x="799" y="581"/>
                </a:cubicBezTo>
                <a:cubicBezTo>
                  <a:pt x="805" y="578"/>
                  <a:pt x="806" y="576"/>
                  <a:pt x="813" y="574"/>
                </a:cubicBezTo>
                <a:cubicBezTo>
                  <a:pt x="813" y="570"/>
                  <a:pt x="815" y="568"/>
                  <a:pt x="815" y="562"/>
                </a:cubicBezTo>
                <a:cubicBezTo>
                  <a:pt x="815" y="555"/>
                  <a:pt x="812" y="545"/>
                  <a:pt x="806" y="541"/>
                </a:cubicBezTo>
                <a:cubicBezTo>
                  <a:pt x="801" y="538"/>
                  <a:pt x="798" y="532"/>
                  <a:pt x="793" y="527"/>
                </a:cubicBezTo>
                <a:cubicBezTo>
                  <a:pt x="792" y="526"/>
                  <a:pt x="791" y="525"/>
                  <a:pt x="791" y="523"/>
                </a:cubicBezTo>
                <a:cubicBezTo>
                  <a:pt x="791" y="513"/>
                  <a:pt x="802" y="512"/>
                  <a:pt x="807" y="505"/>
                </a:cubicBezTo>
                <a:cubicBezTo>
                  <a:pt x="811" y="507"/>
                  <a:pt x="813" y="505"/>
                  <a:pt x="818" y="507"/>
                </a:cubicBezTo>
                <a:cubicBezTo>
                  <a:pt x="817" y="508"/>
                  <a:pt x="817" y="513"/>
                  <a:pt x="819" y="513"/>
                </a:cubicBezTo>
                <a:cubicBezTo>
                  <a:pt x="821" y="513"/>
                  <a:pt x="820" y="510"/>
                  <a:pt x="822" y="508"/>
                </a:cubicBezTo>
                <a:cubicBezTo>
                  <a:pt x="823" y="507"/>
                  <a:pt x="828" y="506"/>
                  <a:pt x="830" y="505"/>
                </a:cubicBezTo>
                <a:cubicBezTo>
                  <a:pt x="834" y="503"/>
                  <a:pt x="838" y="504"/>
                  <a:pt x="841" y="501"/>
                </a:cubicBezTo>
                <a:cubicBezTo>
                  <a:pt x="841" y="501"/>
                  <a:pt x="843" y="497"/>
                  <a:pt x="844" y="497"/>
                </a:cubicBezTo>
                <a:cubicBezTo>
                  <a:pt x="846" y="497"/>
                  <a:pt x="847" y="499"/>
                  <a:pt x="849" y="499"/>
                </a:cubicBezTo>
                <a:cubicBezTo>
                  <a:pt x="860" y="499"/>
                  <a:pt x="862" y="492"/>
                  <a:pt x="869" y="489"/>
                </a:cubicBezTo>
                <a:cubicBezTo>
                  <a:pt x="870" y="488"/>
                  <a:pt x="871" y="487"/>
                  <a:pt x="872" y="485"/>
                </a:cubicBezTo>
                <a:cubicBezTo>
                  <a:pt x="877" y="485"/>
                  <a:pt x="879" y="476"/>
                  <a:pt x="881" y="472"/>
                </a:cubicBezTo>
                <a:cubicBezTo>
                  <a:pt x="882" y="469"/>
                  <a:pt x="888" y="460"/>
                  <a:pt x="892" y="459"/>
                </a:cubicBezTo>
                <a:cubicBezTo>
                  <a:pt x="892" y="455"/>
                  <a:pt x="895" y="452"/>
                  <a:pt x="895" y="446"/>
                </a:cubicBezTo>
                <a:cubicBezTo>
                  <a:pt x="895" y="436"/>
                  <a:pt x="893" y="432"/>
                  <a:pt x="889" y="426"/>
                </a:cubicBezTo>
                <a:cubicBezTo>
                  <a:pt x="888" y="425"/>
                  <a:pt x="888" y="422"/>
                  <a:pt x="886" y="421"/>
                </a:cubicBezTo>
                <a:cubicBezTo>
                  <a:pt x="886" y="421"/>
                  <a:pt x="886" y="421"/>
                  <a:pt x="886" y="421"/>
                </a:cubicBezTo>
                <a:cubicBezTo>
                  <a:pt x="886" y="421"/>
                  <a:pt x="886" y="421"/>
                  <a:pt x="886" y="421"/>
                </a:cubicBezTo>
                <a:cubicBezTo>
                  <a:pt x="886" y="421"/>
                  <a:pt x="886" y="417"/>
                  <a:pt x="886" y="417"/>
                </a:cubicBezTo>
                <a:cubicBezTo>
                  <a:pt x="884" y="416"/>
                  <a:pt x="880" y="414"/>
                  <a:pt x="880" y="411"/>
                </a:cubicBezTo>
                <a:cubicBezTo>
                  <a:pt x="880" y="408"/>
                  <a:pt x="884" y="408"/>
                  <a:pt x="884" y="405"/>
                </a:cubicBezTo>
                <a:cubicBezTo>
                  <a:pt x="886" y="399"/>
                  <a:pt x="896" y="399"/>
                  <a:pt x="901" y="395"/>
                </a:cubicBezTo>
                <a:cubicBezTo>
                  <a:pt x="899" y="392"/>
                  <a:pt x="896" y="395"/>
                  <a:pt x="892" y="393"/>
                </a:cubicBezTo>
                <a:cubicBezTo>
                  <a:pt x="891" y="392"/>
                  <a:pt x="890" y="390"/>
                  <a:pt x="887" y="390"/>
                </a:cubicBezTo>
                <a:cubicBezTo>
                  <a:pt x="886" y="390"/>
                  <a:pt x="886" y="395"/>
                  <a:pt x="884" y="395"/>
                </a:cubicBezTo>
                <a:cubicBezTo>
                  <a:pt x="882" y="395"/>
                  <a:pt x="880" y="396"/>
                  <a:pt x="878" y="394"/>
                </a:cubicBezTo>
                <a:cubicBezTo>
                  <a:pt x="876" y="393"/>
                  <a:pt x="876" y="390"/>
                  <a:pt x="874" y="388"/>
                </a:cubicBezTo>
                <a:cubicBezTo>
                  <a:pt x="873" y="388"/>
                  <a:pt x="869" y="387"/>
                  <a:pt x="869" y="384"/>
                </a:cubicBezTo>
                <a:cubicBezTo>
                  <a:pt x="869" y="380"/>
                  <a:pt x="876" y="381"/>
                  <a:pt x="879" y="379"/>
                </a:cubicBezTo>
                <a:cubicBezTo>
                  <a:pt x="881" y="377"/>
                  <a:pt x="887" y="374"/>
                  <a:pt x="888" y="371"/>
                </a:cubicBezTo>
                <a:cubicBezTo>
                  <a:pt x="889" y="370"/>
                  <a:pt x="890" y="368"/>
                  <a:pt x="892" y="368"/>
                </a:cubicBezTo>
                <a:cubicBezTo>
                  <a:pt x="894" y="368"/>
                  <a:pt x="896" y="371"/>
                  <a:pt x="896" y="372"/>
                </a:cubicBezTo>
                <a:cubicBezTo>
                  <a:pt x="896" y="376"/>
                  <a:pt x="892" y="377"/>
                  <a:pt x="892" y="381"/>
                </a:cubicBezTo>
                <a:cubicBezTo>
                  <a:pt x="898" y="381"/>
                  <a:pt x="904" y="374"/>
                  <a:pt x="911" y="374"/>
                </a:cubicBezTo>
                <a:cubicBezTo>
                  <a:pt x="914" y="374"/>
                  <a:pt x="915" y="377"/>
                  <a:pt x="918" y="377"/>
                </a:cubicBezTo>
                <a:cubicBezTo>
                  <a:pt x="917" y="379"/>
                  <a:pt x="918" y="379"/>
                  <a:pt x="918" y="382"/>
                </a:cubicBezTo>
                <a:cubicBezTo>
                  <a:pt x="918" y="384"/>
                  <a:pt x="916" y="384"/>
                  <a:pt x="916" y="387"/>
                </a:cubicBezTo>
                <a:cubicBezTo>
                  <a:pt x="916" y="388"/>
                  <a:pt x="916" y="391"/>
                  <a:pt x="918" y="391"/>
                </a:cubicBezTo>
                <a:cubicBezTo>
                  <a:pt x="919" y="391"/>
                  <a:pt x="920" y="389"/>
                  <a:pt x="921" y="389"/>
                </a:cubicBezTo>
                <a:cubicBezTo>
                  <a:pt x="924" y="389"/>
                  <a:pt x="927" y="391"/>
                  <a:pt x="927" y="394"/>
                </a:cubicBezTo>
                <a:cubicBezTo>
                  <a:pt x="927" y="396"/>
                  <a:pt x="927" y="397"/>
                  <a:pt x="923" y="397"/>
                </a:cubicBezTo>
                <a:cubicBezTo>
                  <a:pt x="923" y="399"/>
                  <a:pt x="923" y="399"/>
                  <a:pt x="923" y="399"/>
                </a:cubicBezTo>
                <a:cubicBezTo>
                  <a:pt x="923" y="400"/>
                  <a:pt x="924" y="401"/>
                  <a:pt x="926" y="401"/>
                </a:cubicBezTo>
                <a:cubicBezTo>
                  <a:pt x="926" y="402"/>
                  <a:pt x="927" y="403"/>
                  <a:pt x="927" y="405"/>
                </a:cubicBezTo>
                <a:cubicBezTo>
                  <a:pt x="927" y="405"/>
                  <a:pt x="925" y="408"/>
                  <a:pt x="925" y="410"/>
                </a:cubicBezTo>
                <a:cubicBezTo>
                  <a:pt x="925" y="411"/>
                  <a:pt x="925" y="413"/>
                  <a:pt x="926" y="413"/>
                </a:cubicBezTo>
                <a:cubicBezTo>
                  <a:pt x="926" y="414"/>
                  <a:pt x="925" y="413"/>
                  <a:pt x="925" y="417"/>
                </a:cubicBezTo>
                <a:cubicBezTo>
                  <a:pt x="928" y="417"/>
                  <a:pt x="928" y="417"/>
                  <a:pt x="928" y="417"/>
                </a:cubicBezTo>
                <a:cubicBezTo>
                  <a:pt x="930" y="413"/>
                  <a:pt x="930" y="415"/>
                  <a:pt x="933" y="414"/>
                </a:cubicBezTo>
                <a:cubicBezTo>
                  <a:pt x="933" y="412"/>
                  <a:pt x="938" y="411"/>
                  <a:pt x="940" y="411"/>
                </a:cubicBezTo>
                <a:cubicBezTo>
                  <a:pt x="943" y="410"/>
                  <a:pt x="944" y="407"/>
                  <a:pt x="944" y="402"/>
                </a:cubicBezTo>
                <a:cubicBezTo>
                  <a:pt x="944" y="393"/>
                  <a:pt x="941" y="388"/>
                  <a:pt x="936" y="383"/>
                </a:cubicBezTo>
                <a:cubicBezTo>
                  <a:pt x="934" y="381"/>
                  <a:pt x="932" y="379"/>
                  <a:pt x="932" y="375"/>
                </a:cubicBezTo>
                <a:cubicBezTo>
                  <a:pt x="935" y="375"/>
                  <a:pt x="937" y="373"/>
                  <a:pt x="939" y="371"/>
                </a:cubicBezTo>
                <a:cubicBezTo>
                  <a:pt x="940" y="370"/>
                  <a:pt x="944" y="367"/>
                  <a:pt x="945" y="366"/>
                </a:cubicBezTo>
                <a:cubicBezTo>
                  <a:pt x="948" y="360"/>
                  <a:pt x="950" y="356"/>
                  <a:pt x="956" y="352"/>
                </a:cubicBezTo>
                <a:cubicBezTo>
                  <a:pt x="956" y="352"/>
                  <a:pt x="964" y="354"/>
                  <a:pt x="971" y="354"/>
                </a:cubicBezTo>
                <a:cubicBezTo>
                  <a:pt x="984" y="354"/>
                  <a:pt x="997" y="327"/>
                  <a:pt x="1006" y="318"/>
                </a:cubicBezTo>
                <a:cubicBezTo>
                  <a:pt x="1009" y="314"/>
                  <a:pt x="1014" y="306"/>
                  <a:pt x="1016" y="301"/>
                </a:cubicBezTo>
                <a:cubicBezTo>
                  <a:pt x="1017" y="294"/>
                  <a:pt x="1015" y="290"/>
                  <a:pt x="1018" y="284"/>
                </a:cubicBezTo>
                <a:cubicBezTo>
                  <a:pt x="1019" y="281"/>
                  <a:pt x="1022" y="276"/>
                  <a:pt x="1022" y="271"/>
                </a:cubicBezTo>
                <a:cubicBezTo>
                  <a:pt x="1022" y="265"/>
                  <a:pt x="1012" y="253"/>
                  <a:pt x="1008" y="256"/>
                </a:cubicBezTo>
                <a:cubicBezTo>
                  <a:pt x="994" y="267"/>
                  <a:pt x="987" y="251"/>
                  <a:pt x="987" y="250"/>
                </a:cubicBezTo>
                <a:cubicBezTo>
                  <a:pt x="987" y="243"/>
                  <a:pt x="1000" y="236"/>
                  <a:pt x="1004" y="231"/>
                </a:cubicBezTo>
                <a:cubicBezTo>
                  <a:pt x="1011" y="224"/>
                  <a:pt x="1021" y="213"/>
                  <a:pt x="1030" y="210"/>
                </a:cubicBezTo>
                <a:cubicBezTo>
                  <a:pt x="1039" y="208"/>
                  <a:pt x="1066" y="205"/>
                  <a:pt x="1073" y="205"/>
                </a:cubicBezTo>
                <a:cubicBezTo>
                  <a:pt x="1083" y="205"/>
                  <a:pt x="1087" y="209"/>
                  <a:pt x="1093" y="209"/>
                </a:cubicBezTo>
                <a:cubicBezTo>
                  <a:pt x="1096" y="209"/>
                  <a:pt x="1098" y="209"/>
                  <a:pt x="1105" y="209"/>
                </a:cubicBezTo>
                <a:cubicBezTo>
                  <a:pt x="1109" y="193"/>
                  <a:pt x="1116" y="186"/>
                  <a:pt x="1131" y="186"/>
                </a:cubicBezTo>
                <a:cubicBezTo>
                  <a:pt x="1135" y="186"/>
                  <a:pt x="1137" y="185"/>
                  <a:pt x="1145" y="186"/>
                </a:cubicBezTo>
                <a:cubicBezTo>
                  <a:pt x="1141" y="189"/>
                  <a:pt x="1139" y="209"/>
                  <a:pt x="1164" y="178"/>
                </a:cubicBezTo>
                <a:cubicBezTo>
                  <a:pt x="1167" y="178"/>
                  <a:pt x="1179" y="183"/>
                  <a:pt x="1161" y="194"/>
                </a:cubicBezTo>
                <a:cubicBezTo>
                  <a:pt x="1155" y="198"/>
                  <a:pt x="1149" y="196"/>
                  <a:pt x="1145" y="202"/>
                </a:cubicBezTo>
                <a:cubicBezTo>
                  <a:pt x="1140" y="209"/>
                  <a:pt x="1136" y="217"/>
                  <a:pt x="1129" y="221"/>
                </a:cubicBezTo>
                <a:cubicBezTo>
                  <a:pt x="1123" y="224"/>
                  <a:pt x="1115" y="230"/>
                  <a:pt x="1115" y="239"/>
                </a:cubicBezTo>
                <a:cubicBezTo>
                  <a:pt x="1115" y="248"/>
                  <a:pt x="1118" y="275"/>
                  <a:pt x="1124" y="280"/>
                </a:cubicBezTo>
                <a:cubicBezTo>
                  <a:pt x="1129" y="273"/>
                  <a:pt x="1132" y="261"/>
                  <a:pt x="1141" y="259"/>
                </a:cubicBezTo>
                <a:cubicBezTo>
                  <a:pt x="1140" y="252"/>
                  <a:pt x="1151" y="251"/>
                  <a:pt x="1151" y="246"/>
                </a:cubicBezTo>
                <a:cubicBezTo>
                  <a:pt x="1151" y="239"/>
                  <a:pt x="1158" y="237"/>
                  <a:pt x="1158" y="233"/>
                </a:cubicBezTo>
                <a:cubicBezTo>
                  <a:pt x="1158" y="230"/>
                  <a:pt x="1156" y="227"/>
                  <a:pt x="1158" y="222"/>
                </a:cubicBezTo>
                <a:cubicBezTo>
                  <a:pt x="1177" y="183"/>
                  <a:pt x="1194" y="204"/>
                  <a:pt x="1200" y="204"/>
                </a:cubicBezTo>
                <a:cubicBezTo>
                  <a:pt x="1221" y="204"/>
                  <a:pt x="1235" y="179"/>
                  <a:pt x="1253" y="178"/>
                </a:cubicBezTo>
                <a:cubicBezTo>
                  <a:pt x="1286" y="178"/>
                  <a:pt x="1259" y="165"/>
                  <a:pt x="1259" y="161"/>
                </a:cubicBezTo>
                <a:cubicBezTo>
                  <a:pt x="1259" y="151"/>
                  <a:pt x="1273" y="153"/>
                  <a:pt x="1275" y="148"/>
                </a:cubicBezTo>
                <a:cubicBezTo>
                  <a:pt x="1276" y="145"/>
                  <a:pt x="1274" y="140"/>
                  <a:pt x="1279" y="140"/>
                </a:cubicBezTo>
                <a:cubicBezTo>
                  <a:pt x="1293" y="140"/>
                  <a:pt x="1305" y="159"/>
                  <a:pt x="1315" y="159"/>
                </a:cubicBezTo>
                <a:cubicBezTo>
                  <a:pt x="1319" y="159"/>
                  <a:pt x="1320" y="151"/>
                  <a:pt x="1323" y="148"/>
                </a:cubicBezTo>
                <a:cubicBezTo>
                  <a:pt x="1327" y="143"/>
                  <a:pt x="1330" y="143"/>
                  <a:pt x="1336" y="141"/>
                </a:cubicBezTo>
                <a:cubicBezTo>
                  <a:pt x="1328" y="131"/>
                  <a:pt x="1302" y="124"/>
                  <a:pt x="1289" y="117"/>
                </a:cubicBezTo>
                <a:close/>
                <a:moveTo>
                  <a:pt x="335" y="450"/>
                </a:moveTo>
                <a:cubicBezTo>
                  <a:pt x="335" y="450"/>
                  <a:pt x="335" y="450"/>
                  <a:pt x="335" y="450"/>
                </a:cubicBezTo>
                <a:cubicBezTo>
                  <a:pt x="335" y="450"/>
                  <a:pt x="335" y="450"/>
                  <a:pt x="335" y="450"/>
                </a:cubicBezTo>
                <a:cubicBezTo>
                  <a:pt x="335" y="450"/>
                  <a:pt x="335" y="450"/>
                  <a:pt x="335" y="450"/>
                </a:cubicBezTo>
                <a:close/>
                <a:moveTo>
                  <a:pt x="438" y="344"/>
                </a:moveTo>
                <a:cubicBezTo>
                  <a:pt x="443" y="352"/>
                  <a:pt x="449" y="355"/>
                  <a:pt x="449" y="363"/>
                </a:cubicBezTo>
                <a:cubicBezTo>
                  <a:pt x="451" y="362"/>
                  <a:pt x="455" y="360"/>
                  <a:pt x="456" y="360"/>
                </a:cubicBezTo>
                <a:cubicBezTo>
                  <a:pt x="457" y="364"/>
                  <a:pt x="460" y="365"/>
                  <a:pt x="460" y="369"/>
                </a:cubicBezTo>
                <a:cubicBezTo>
                  <a:pt x="453" y="369"/>
                  <a:pt x="453" y="369"/>
                  <a:pt x="453" y="369"/>
                </a:cubicBezTo>
                <a:cubicBezTo>
                  <a:pt x="451" y="369"/>
                  <a:pt x="449" y="371"/>
                  <a:pt x="449" y="374"/>
                </a:cubicBezTo>
                <a:cubicBezTo>
                  <a:pt x="454" y="375"/>
                  <a:pt x="457" y="380"/>
                  <a:pt x="457" y="384"/>
                </a:cubicBezTo>
                <a:cubicBezTo>
                  <a:pt x="457" y="386"/>
                  <a:pt x="456" y="387"/>
                  <a:pt x="456" y="389"/>
                </a:cubicBezTo>
                <a:cubicBezTo>
                  <a:pt x="456" y="391"/>
                  <a:pt x="459" y="394"/>
                  <a:pt x="459" y="394"/>
                </a:cubicBezTo>
                <a:cubicBezTo>
                  <a:pt x="459" y="396"/>
                  <a:pt x="459" y="396"/>
                  <a:pt x="459" y="398"/>
                </a:cubicBezTo>
                <a:cubicBezTo>
                  <a:pt x="455" y="399"/>
                  <a:pt x="451" y="399"/>
                  <a:pt x="448" y="399"/>
                </a:cubicBezTo>
                <a:cubicBezTo>
                  <a:pt x="445" y="399"/>
                  <a:pt x="439" y="400"/>
                  <a:pt x="437" y="398"/>
                </a:cubicBezTo>
                <a:cubicBezTo>
                  <a:pt x="435" y="396"/>
                  <a:pt x="435" y="394"/>
                  <a:pt x="433" y="394"/>
                </a:cubicBezTo>
                <a:cubicBezTo>
                  <a:pt x="430" y="393"/>
                  <a:pt x="427" y="395"/>
                  <a:pt x="426" y="392"/>
                </a:cubicBezTo>
                <a:cubicBezTo>
                  <a:pt x="425" y="389"/>
                  <a:pt x="427" y="388"/>
                  <a:pt x="425" y="385"/>
                </a:cubicBezTo>
                <a:cubicBezTo>
                  <a:pt x="424" y="383"/>
                  <a:pt x="422" y="383"/>
                  <a:pt x="422" y="381"/>
                </a:cubicBezTo>
                <a:cubicBezTo>
                  <a:pt x="425" y="382"/>
                  <a:pt x="425" y="382"/>
                  <a:pt x="425" y="382"/>
                </a:cubicBezTo>
                <a:cubicBezTo>
                  <a:pt x="428" y="378"/>
                  <a:pt x="428" y="372"/>
                  <a:pt x="431" y="371"/>
                </a:cubicBezTo>
                <a:cubicBezTo>
                  <a:pt x="425" y="367"/>
                  <a:pt x="416" y="354"/>
                  <a:pt x="416" y="346"/>
                </a:cubicBezTo>
                <a:cubicBezTo>
                  <a:pt x="416" y="344"/>
                  <a:pt x="411" y="340"/>
                  <a:pt x="411" y="337"/>
                </a:cubicBezTo>
                <a:cubicBezTo>
                  <a:pt x="411" y="336"/>
                  <a:pt x="415" y="327"/>
                  <a:pt x="417" y="326"/>
                </a:cubicBezTo>
                <a:cubicBezTo>
                  <a:pt x="418" y="327"/>
                  <a:pt x="424" y="323"/>
                  <a:pt x="425" y="323"/>
                </a:cubicBezTo>
                <a:cubicBezTo>
                  <a:pt x="431" y="320"/>
                  <a:pt x="435" y="319"/>
                  <a:pt x="442" y="319"/>
                </a:cubicBezTo>
                <a:cubicBezTo>
                  <a:pt x="454" y="319"/>
                  <a:pt x="456" y="325"/>
                  <a:pt x="461" y="331"/>
                </a:cubicBezTo>
                <a:cubicBezTo>
                  <a:pt x="458" y="334"/>
                  <a:pt x="453" y="332"/>
                  <a:pt x="449" y="332"/>
                </a:cubicBezTo>
                <a:cubicBezTo>
                  <a:pt x="443" y="332"/>
                  <a:pt x="434" y="338"/>
                  <a:pt x="433" y="337"/>
                </a:cubicBezTo>
                <a:cubicBezTo>
                  <a:pt x="433" y="342"/>
                  <a:pt x="437" y="342"/>
                  <a:pt x="438" y="344"/>
                </a:cubicBezTo>
                <a:close/>
                <a:moveTo>
                  <a:pt x="507" y="407"/>
                </a:moveTo>
                <a:cubicBezTo>
                  <a:pt x="507" y="407"/>
                  <a:pt x="507" y="408"/>
                  <a:pt x="506" y="408"/>
                </a:cubicBezTo>
                <a:cubicBezTo>
                  <a:pt x="506" y="407"/>
                  <a:pt x="506" y="406"/>
                  <a:pt x="506" y="404"/>
                </a:cubicBezTo>
                <a:cubicBezTo>
                  <a:pt x="506" y="405"/>
                  <a:pt x="506" y="406"/>
                  <a:pt x="506" y="408"/>
                </a:cubicBezTo>
                <a:cubicBezTo>
                  <a:pt x="509" y="405"/>
                  <a:pt x="511" y="409"/>
                  <a:pt x="513" y="409"/>
                </a:cubicBezTo>
                <a:cubicBezTo>
                  <a:pt x="511" y="409"/>
                  <a:pt x="510" y="407"/>
                  <a:pt x="507" y="407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2" name="Freeform 67"/>
          <p:cNvSpPr>
            <a:spLocks/>
          </p:cNvSpPr>
          <p:nvPr/>
        </p:nvSpPr>
        <p:spPr bwMode="auto">
          <a:xfrm>
            <a:off x="11559083" y="1277575"/>
            <a:ext cx="115943" cy="44157"/>
          </a:xfrm>
          <a:custGeom>
            <a:avLst/>
            <a:gdLst>
              <a:gd name="T0" fmla="*/ 3 w 23"/>
              <a:gd name="T1" fmla="*/ 9 h 9"/>
              <a:gd name="T2" fmla="*/ 23 w 23"/>
              <a:gd name="T3" fmla="*/ 5 h 9"/>
              <a:gd name="T4" fmla="*/ 11 w 23"/>
              <a:gd name="T5" fmla="*/ 0 h 9"/>
              <a:gd name="T6" fmla="*/ 0 w 23"/>
              <a:gd name="T7" fmla="*/ 7 h 9"/>
              <a:gd name="T8" fmla="*/ 3 w 23"/>
              <a:gd name="T9" fmla="*/ 9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9">
                <a:moveTo>
                  <a:pt x="3" y="9"/>
                </a:moveTo>
                <a:cubicBezTo>
                  <a:pt x="5" y="9"/>
                  <a:pt x="23" y="8"/>
                  <a:pt x="23" y="5"/>
                </a:cubicBezTo>
                <a:cubicBezTo>
                  <a:pt x="23" y="2"/>
                  <a:pt x="14" y="0"/>
                  <a:pt x="11" y="0"/>
                </a:cubicBezTo>
                <a:cubicBezTo>
                  <a:pt x="7" y="0"/>
                  <a:pt x="0" y="4"/>
                  <a:pt x="0" y="7"/>
                </a:cubicBezTo>
                <a:cubicBezTo>
                  <a:pt x="0" y="8"/>
                  <a:pt x="1" y="9"/>
                  <a:pt x="3" y="9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3" name="Freeform 68"/>
          <p:cNvSpPr>
            <a:spLocks/>
          </p:cNvSpPr>
          <p:nvPr/>
        </p:nvSpPr>
        <p:spPr bwMode="auto">
          <a:xfrm>
            <a:off x="11213402" y="1376404"/>
            <a:ext cx="45088" cy="21028"/>
          </a:xfrm>
          <a:custGeom>
            <a:avLst/>
            <a:gdLst>
              <a:gd name="T0" fmla="*/ 9 w 9"/>
              <a:gd name="T1" fmla="*/ 2 h 4"/>
              <a:gd name="T2" fmla="*/ 7 w 9"/>
              <a:gd name="T3" fmla="*/ 0 h 4"/>
              <a:gd name="T4" fmla="*/ 0 w 9"/>
              <a:gd name="T5" fmla="*/ 0 h 4"/>
              <a:gd name="T6" fmla="*/ 6 w 9"/>
              <a:gd name="T7" fmla="*/ 4 h 4"/>
              <a:gd name="T8" fmla="*/ 9 w 9"/>
              <a:gd name="T9" fmla="*/ 2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" h="4">
                <a:moveTo>
                  <a:pt x="9" y="2"/>
                </a:moveTo>
                <a:cubicBezTo>
                  <a:pt x="9" y="1"/>
                  <a:pt x="7" y="0"/>
                  <a:pt x="7" y="0"/>
                </a:cubicBezTo>
                <a:cubicBezTo>
                  <a:pt x="0" y="0"/>
                  <a:pt x="0" y="0"/>
                  <a:pt x="0" y="0"/>
                </a:cubicBezTo>
                <a:cubicBezTo>
                  <a:pt x="1" y="0"/>
                  <a:pt x="3" y="4"/>
                  <a:pt x="6" y="4"/>
                </a:cubicBezTo>
                <a:cubicBezTo>
                  <a:pt x="8" y="4"/>
                  <a:pt x="9" y="3"/>
                  <a:pt x="9" y="2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4" name="Freeform 69"/>
          <p:cNvSpPr>
            <a:spLocks/>
          </p:cNvSpPr>
          <p:nvPr/>
        </p:nvSpPr>
        <p:spPr bwMode="auto">
          <a:xfrm>
            <a:off x="10142002" y="1008429"/>
            <a:ext cx="19324" cy="29438"/>
          </a:xfrm>
          <a:custGeom>
            <a:avLst/>
            <a:gdLst>
              <a:gd name="T0" fmla="*/ 2 w 4"/>
              <a:gd name="T1" fmla="*/ 6 h 6"/>
              <a:gd name="T2" fmla="*/ 4 w 4"/>
              <a:gd name="T3" fmla="*/ 3 h 6"/>
              <a:gd name="T4" fmla="*/ 4 w 4"/>
              <a:gd name="T5" fmla="*/ 3 h 6"/>
              <a:gd name="T6" fmla="*/ 4 w 4"/>
              <a:gd name="T7" fmla="*/ 3 h 6"/>
              <a:gd name="T8" fmla="*/ 4 w 4"/>
              <a:gd name="T9" fmla="*/ 2 h 6"/>
              <a:gd name="T10" fmla="*/ 3 w 4"/>
              <a:gd name="T11" fmla="*/ 2 h 6"/>
              <a:gd name="T12" fmla="*/ 2 w 4"/>
              <a:gd name="T13" fmla="*/ 0 h 6"/>
              <a:gd name="T14" fmla="*/ 0 w 4"/>
              <a:gd name="T15" fmla="*/ 4 h 6"/>
              <a:gd name="T16" fmla="*/ 2 w 4"/>
              <a:gd name="T17" fmla="*/ 6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" h="6">
                <a:moveTo>
                  <a:pt x="2" y="6"/>
                </a:moveTo>
                <a:cubicBezTo>
                  <a:pt x="3" y="6"/>
                  <a:pt x="4" y="4"/>
                  <a:pt x="4" y="3"/>
                </a:cubicBezTo>
                <a:cubicBezTo>
                  <a:pt x="4" y="3"/>
                  <a:pt x="4" y="3"/>
                  <a:pt x="4" y="3"/>
                </a:cubicBezTo>
                <a:cubicBezTo>
                  <a:pt x="4" y="3"/>
                  <a:pt x="4" y="3"/>
                  <a:pt x="4" y="3"/>
                </a:cubicBezTo>
                <a:cubicBezTo>
                  <a:pt x="4" y="2"/>
                  <a:pt x="4" y="2"/>
                  <a:pt x="4" y="2"/>
                </a:cubicBezTo>
                <a:cubicBezTo>
                  <a:pt x="3" y="2"/>
                  <a:pt x="3" y="2"/>
                  <a:pt x="3" y="2"/>
                </a:cubicBezTo>
                <a:cubicBezTo>
                  <a:pt x="2" y="0"/>
                  <a:pt x="2" y="0"/>
                  <a:pt x="2" y="0"/>
                </a:cubicBezTo>
                <a:cubicBezTo>
                  <a:pt x="1" y="1"/>
                  <a:pt x="0" y="2"/>
                  <a:pt x="0" y="4"/>
                </a:cubicBezTo>
                <a:cubicBezTo>
                  <a:pt x="0" y="5"/>
                  <a:pt x="0" y="6"/>
                  <a:pt x="2" y="6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5" name="Freeform 70"/>
          <p:cNvSpPr>
            <a:spLocks/>
          </p:cNvSpPr>
          <p:nvPr/>
        </p:nvSpPr>
        <p:spPr bwMode="auto">
          <a:xfrm>
            <a:off x="9409843" y="1113564"/>
            <a:ext cx="10735" cy="8411"/>
          </a:xfrm>
          <a:custGeom>
            <a:avLst/>
            <a:gdLst>
              <a:gd name="T0" fmla="*/ 2 w 2"/>
              <a:gd name="T1" fmla="*/ 0 h 2"/>
              <a:gd name="T2" fmla="*/ 1 w 2"/>
              <a:gd name="T3" fmla="*/ 1 h 2"/>
              <a:gd name="T4" fmla="*/ 0 w 2"/>
              <a:gd name="T5" fmla="*/ 2 h 2"/>
              <a:gd name="T6" fmla="*/ 2 w 2"/>
              <a:gd name="T7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" h="2">
                <a:moveTo>
                  <a:pt x="2" y="0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0" y="2"/>
                  <a:pt x="0" y="2"/>
                </a:cubicBezTo>
                <a:lnTo>
                  <a:pt x="2" y="0"/>
                </a:ln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6" name="Freeform 71"/>
          <p:cNvSpPr>
            <a:spLocks/>
          </p:cNvSpPr>
          <p:nvPr/>
        </p:nvSpPr>
        <p:spPr bwMode="auto">
          <a:xfrm>
            <a:off x="9364754" y="1092538"/>
            <a:ext cx="55825" cy="29438"/>
          </a:xfrm>
          <a:custGeom>
            <a:avLst/>
            <a:gdLst>
              <a:gd name="T0" fmla="*/ 5 w 11"/>
              <a:gd name="T1" fmla="*/ 0 h 6"/>
              <a:gd name="T2" fmla="*/ 0 w 11"/>
              <a:gd name="T3" fmla="*/ 3 h 6"/>
              <a:gd name="T4" fmla="*/ 5 w 11"/>
              <a:gd name="T5" fmla="*/ 6 h 6"/>
              <a:gd name="T6" fmla="*/ 10 w 11"/>
              <a:gd name="T7" fmla="*/ 5 h 6"/>
              <a:gd name="T8" fmla="*/ 11 w 11"/>
              <a:gd name="T9" fmla="*/ 3 h 6"/>
              <a:gd name="T10" fmla="*/ 5 w 11"/>
              <a:gd name="T11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1" h="6">
                <a:moveTo>
                  <a:pt x="5" y="0"/>
                </a:moveTo>
                <a:cubicBezTo>
                  <a:pt x="3" y="0"/>
                  <a:pt x="0" y="1"/>
                  <a:pt x="0" y="3"/>
                </a:cubicBezTo>
                <a:cubicBezTo>
                  <a:pt x="0" y="5"/>
                  <a:pt x="3" y="6"/>
                  <a:pt x="5" y="6"/>
                </a:cubicBezTo>
                <a:cubicBezTo>
                  <a:pt x="7" y="6"/>
                  <a:pt x="9" y="5"/>
                  <a:pt x="10" y="5"/>
                </a:cubicBezTo>
                <a:cubicBezTo>
                  <a:pt x="10" y="4"/>
                  <a:pt x="11" y="4"/>
                  <a:pt x="11" y="3"/>
                </a:cubicBezTo>
                <a:cubicBezTo>
                  <a:pt x="11" y="1"/>
                  <a:pt x="9" y="0"/>
                  <a:pt x="5" y="0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7" name="Freeform 72"/>
          <p:cNvSpPr>
            <a:spLocks/>
          </p:cNvSpPr>
          <p:nvPr/>
        </p:nvSpPr>
        <p:spPr bwMode="auto">
          <a:xfrm>
            <a:off x="8956806" y="760307"/>
            <a:ext cx="203973" cy="113546"/>
          </a:xfrm>
          <a:custGeom>
            <a:avLst/>
            <a:gdLst>
              <a:gd name="T0" fmla="*/ 0 w 40"/>
              <a:gd name="T1" fmla="*/ 20 h 23"/>
              <a:gd name="T2" fmla="*/ 4 w 40"/>
              <a:gd name="T3" fmla="*/ 23 h 23"/>
              <a:gd name="T4" fmla="*/ 16 w 40"/>
              <a:gd name="T5" fmla="*/ 20 h 23"/>
              <a:gd name="T6" fmla="*/ 24 w 40"/>
              <a:gd name="T7" fmla="*/ 19 h 23"/>
              <a:gd name="T8" fmla="*/ 40 w 40"/>
              <a:gd name="T9" fmla="*/ 13 h 23"/>
              <a:gd name="T10" fmla="*/ 27 w 40"/>
              <a:gd name="T11" fmla="*/ 4 h 23"/>
              <a:gd name="T12" fmla="*/ 23 w 40"/>
              <a:gd name="T13" fmla="*/ 6 h 23"/>
              <a:gd name="T14" fmla="*/ 24 w 40"/>
              <a:gd name="T15" fmla="*/ 0 h 23"/>
              <a:gd name="T16" fmla="*/ 21 w 40"/>
              <a:gd name="T17" fmla="*/ 0 h 23"/>
              <a:gd name="T18" fmla="*/ 5 w 40"/>
              <a:gd name="T19" fmla="*/ 14 h 23"/>
              <a:gd name="T20" fmla="*/ 0 w 40"/>
              <a:gd name="T21" fmla="*/ 2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0" h="23">
                <a:moveTo>
                  <a:pt x="0" y="20"/>
                </a:moveTo>
                <a:cubicBezTo>
                  <a:pt x="0" y="22"/>
                  <a:pt x="1" y="23"/>
                  <a:pt x="4" y="23"/>
                </a:cubicBezTo>
                <a:cubicBezTo>
                  <a:pt x="16" y="20"/>
                  <a:pt x="16" y="20"/>
                  <a:pt x="16" y="20"/>
                </a:cubicBezTo>
                <a:cubicBezTo>
                  <a:pt x="16" y="20"/>
                  <a:pt x="23" y="19"/>
                  <a:pt x="24" y="19"/>
                </a:cubicBezTo>
                <a:cubicBezTo>
                  <a:pt x="28" y="19"/>
                  <a:pt x="40" y="18"/>
                  <a:pt x="40" y="13"/>
                </a:cubicBezTo>
                <a:cubicBezTo>
                  <a:pt x="40" y="10"/>
                  <a:pt x="30" y="4"/>
                  <a:pt x="27" y="4"/>
                </a:cubicBezTo>
                <a:cubicBezTo>
                  <a:pt x="26" y="4"/>
                  <a:pt x="25" y="5"/>
                  <a:pt x="23" y="6"/>
                </a:cubicBezTo>
                <a:cubicBezTo>
                  <a:pt x="25" y="4"/>
                  <a:pt x="24" y="4"/>
                  <a:pt x="24" y="0"/>
                </a:cubicBezTo>
                <a:cubicBezTo>
                  <a:pt x="23" y="0"/>
                  <a:pt x="23" y="0"/>
                  <a:pt x="21" y="0"/>
                </a:cubicBezTo>
                <a:cubicBezTo>
                  <a:pt x="12" y="0"/>
                  <a:pt x="10" y="9"/>
                  <a:pt x="5" y="14"/>
                </a:cubicBezTo>
                <a:cubicBezTo>
                  <a:pt x="3" y="16"/>
                  <a:pt x="0" y="16"/>
                  <a:pt x="0" y="20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8" name="Freeform 73"/>
          <p:cNvSpPr>
            <a:spLocks/>
          </p:cNvSpPr>
          <p:nvPr/>
        </p:nvSpPr>
        <p:spPr bwMode="auto">
          <a:xfrm>
            <a:off x="8684125" y="709843"/>
            <a:ext cx="75149" cy="39952"/>
          </a:xfrm>
          <a:custGeom>
            <a:avLst/>
            <a:gdLst>
              <a:gd name="T0" fmla="*/ 0 w 15"/>
              <a:gd name="T1" fmla="*/ 3 h 8"/>
              <a:gd name="T2" fmla="*/ 4 w 15"/>
              <a:gd name="T3" fmla="*/ 8 h 8"/>
              <a:gd name="T4" fmla="*/ 15 w 15"/>
              <a:gd name="T5" fmla="*/ 4 h 8"/>
              <a:gd name="T6" fmla="*/ 6 w 15"/>
              <a:gd name="T7" fmla="*/ 0 h 8"/>
              <a:gd name="T8" fmla="*/ 0 w 15"/>
              <a:gd name="T9" fmla="*/ 3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" h="8">
                <a:moveTo>
                  <a:pt x="0" y="3"/>
                </a:moveTo>
                <a:cubicBezTo>
                  <a:pt x="0" y="5"/>
                  <a:pt x="3" y="8"/>
                  <a:pt x="4" y="8"/>
                </a:cubicBezTo>
                <a:cubicBezTo>
                  <a:pt x="7" y="8"/>
                  <a:pt x="14" y="8"/>
                  <a:pt x="15" y="4"/>
                </a:cubicBezTo>
                <a:cubicBezTo>
                  <a:pt x="13" y="3"/>
                  <a:pt x="7" y="0"/>
                  <a:pt x="6" y="0"/>
                </a:cubicBezTo>
                <a:cubicBezTo>
                  <a:pt x="4" y="0"/>
                  <a:pt x="0" y="0"/>
                  <a:pt x="0" y="3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9" name="Freeform 74"/>
          <p:cNvSpPr>
            <a:spLocks/>
          </p:cNvSpPr>
          <p:nvPr/>
        </p:nvSpPr>
        <p:spPr bwMode="auto">
          <a:xfrm>
            <a:off x="8709890" y="625735"/>
            <a:ext cx="272681" cy="189245"/>
          </a:xfrm>
          <a:custGeom>
            <a:avLst/>
            <a:gdLst>
              <a:gd name="T0" fmla="*/ 26 w 54"/>
              <a:gd name="T1" fmla="*/ 19 h 38"/>
              <a:gd name="T2" fmla="*/ 9 w 54"/>
              <a:gd name="T3" fmla="*/ 26 h 38"/>
              <a:gd name="T4" fmla="*/ 21 w 54"/>
              <a:gd name="T5" fmla="*/ 34 h 38"/>
              <a:gd name="T6" fmla="*/ 46 w 54"/>
              <a:gd name="T7" fmla="*/ 38 h 38"/>
              <a:gd name="T8" fmla="*/ 51 w 54"/>
              <a:gd name="T9" fmla="*/ 35 h 38"/>
              <a:gd name="T10" fmla="*/ 47 w 54"/>
              <a:gd name="T11" fmla="*/ 32 h 38"/>
              <a:gd name="T12" fmla="*/ 52 w 54"/>
              <a:gd name="T13" fmla="*/ 29 h 38"/>
              <a:gd name="T14" fmla="*/ 54 w 54"/>
              <a:gd name="T15" fmla="*/ 24 h 38"/>
              <a:gd name="T16" fmla="*/ 46 w 54"/>
              <a:gd name="T17" fmla="*/ 19 h 38"/>
              <a:gd name="T18" fmla="*/ 41 w 54"/>
              <a:gd name="T19" fmla="*/ 19 h 38"/>
              <a:gd name="T20" fmla="*/ 35 w 54"/>
              <a:gd name="T21" fmla="*/ 17 h 38"/>
              <a:gd name="T22" fmla="*/ 30 w 54"/>
              <a:gd name="T23" fmla="*/ 18 h 38"/>
              <a:gd name="T24" fmla="*/ 34 w 54"/>
              <a:gd name="T25" fmla="*/ 14 h 38"/>
              <a:gd name="T26" fmla="*/ 34 w 54"/>
              <a:gd name="T27" fmla="*/ 9 h 38"/>
              <a:gd name="T28" fmla="*/ 37 w 54"/>
              <a:gd name="T29" fmla="*/ 9 h 38"/>
              <a:gd name="T30" fmla="*/ 23 w 54"/>
              <a:gd name="T31" fmla="*/ 0 h 38"/>
              <a:gd name="T32" fmla="*/ 0 w 54"/>
              <a:gd name="T33" fmla="*/ 14 h 38"/>
              <a:gd name="T34" fmla="*/ 16 w 54"/>
              <a:gd name="T35" fmla="*/ 18 h 38"/>
              <a:gd name="T36" fmla="*/ 26 w 54"/>
              <a:gd name="T37" fmla="*/ 19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4" h="38">
                <a:moveTo>
                  <a:pt x="26" y="19"/>
                </a:moveTo>
                <a:cubicBezTo>
                  <a:pt x="18" y="21"/>
                  <a:pt x="16" y="24"/>
                  <a:pt x="9" y="26"/>
                </a:cubicBezTo>
                <a:cubicBezTo>
                  <a:pt x="12" y="28"/>
                  <a:pt x="18" y="34"/>
                  <a:pt x="21" y="34"/>
                </a:cubicBezTo>
                <a:cubicBezTo>
                  <a:pt x="29" y="34"/>
                  <a:pt x="36" y="38"/>
                  <a:pt x="46" y="38"/>
                </a:cubicBezTo>
                <a:cubicBezTo>
                  <a:pt x="48" y="38"/>
                  <a:pt x="51" y="37"/>
                  <a:pt x="51" y="35"/>
                </a:cubicBezTo>
                <a:cubicBezTo>
                  <a:pt x="51" y="33"/>
                  <a:pt x="49" y="33"/>
                  <a:pt x="47" y="32"/>
                </a:cubicBezTo>
                <a:cubicBezTo>
                  <a:pt x="49" y="32"/>
                  <a:pt x="52" y="32"/>
                  <a:pt x="52" y="29"/>
                </a:cubicBezTo>
                <a:cubicBezTo>
                  <a:pt x="52" y="27"/>
                  <a:pt x="51" y="26"/>
                  <a:pt x="54" y="24"/>
                </a:cubicBezTo>
                <a:cubicBezTo>
                  <a:pt x="51" y="21"/>
                  <a:pt x="51" y="19"/>
                  <a:pt x="46" y="19"/>
                </a:cubicBezTo>
                <a:cubicBezTo>
                  <a:pt x="44" y="19"/>
                  <a:pt x="43" y="19"/>
                  <a:pt x="41" y="19"/>
                </a:cubicBezTo>
                <a:cubicBezTo>
                  <a:pt x="39" y="19"/>
                  <a:pt x="37" y="17"/>
                  <a:pt x="35" y="17"/>
                </a:cubicBezTo>
                <a:cubicBezTo>
                  <a:pt x="33" y="17"/>
                  <a:pt x="32" y="17"/>
                  <a:pt x="30" y="18"/>
                </a:cubicBezTo>
                <a:cubicBezTo>
                  <a:pt x="32" y="17"/>
                  <a:pt x="34" y="15"/>
                  <a:pt x="34" y="14"/>
                </a:cubicBezTo>
                <a:cubicBezTo>
                  <a:pt x="34" y="13"/>
                  <a:pt x="34" y="12"/>
                  <a:pt x="34" y="9"/>
                </a:cubicBezTo>
                <a:cubicBezTo>
                  <a:pt x="35" y="9"/>
                  <a:pt x="35" y="10"/>
                  <a:pt x="37" y="9"/>
                </a:cubicBezTo>
                <a:cubicBezTo>
                  <a:pt x="33" y="6"/>
                  <a:pt x="30" y="0"/>
                  <a:pt x="23" y="0"/>
                </a:cubicBezTo>
                <a:cubicBezTo>
                  <a:pt x="12" y="0"/>
                  <a:pt x="9" y="11"/>
                  <a:pt x="0" y="14"/>
                </a:cubicBezTo>
                <a:cubicBezTo>
                  <a:pt x="5" y="17"/>
                  <a:pt x="10" y="18"/>
                  <a:pt x="16" y="18"/>
                </a:cubicBezTo>
                <a:cubicBezTo>
                  <a:pt x="17" y="18"/>
                  <a:pt x="23" y="19"/>
                  <a:pt x="26" y="19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90" name="Freeform 75"/>
          <p:cNvSpPr>
            <a:spLocks/>
          </p:cNvSpPr>
          <p:nvPr/>
        </p:nvSpPr>
        <p:spPr bwMode="auto">
          <a:xfrm>
            <a:off x="8825833" y="924321"/>
            <a:ext cx="36501" cy="25232"/>
          </a:xfrm>
          <a:custGeom>
            <a:avLst/>
            <a:gdLst>
              <a:gd name="T0" fmla="*/ 2 w 7"/>
              <a:gd name="T1" fmla="*/ 5 h 5"/>
              <a:gd name="T2" fmla="*/ 7 w 7"/>
              <a:gd name="T3" fmla="*/ 0 h 5"/>
              <a:gd name="T4" fmla="*/ 3 w 7"/>
              <a:gd name="T5" fmla="*/ 0 h 5"/>
              <a:gd name="T6" fmla="*/ 0 w 7"/>
              <a:gd name="T7" fmla="*/ 3 h 5"/>
              <a:gd name="T8" fmla="*/ 2 w 7"/>
              <a:gd name="T9" fmla="*/ 5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" h="5">
                <a:moveTo>
                  <a:pt x="2" y="5"/>
                </a:moveTo>
                <a:cubicBezTo>
                  <a:pt x="5" y="5"/>
                  <a:pt x="6" y="4"/>
                  <a:pt x="7" y="0"/>
                </a:cubicBezTo>
                <a:cubicBezTo>
                  <a:pt x="3" y="0"/>
                  <a:pt x="3" y="0"/>
                  <a:pt x="3" y="0"/>
                </a:cubicBezTo>
                <a:cubicBezTo>
                  <a:pt x="2" y="1"/>
                  <a:pt x="1" y="2"/>
                  <a:pt x="0" y="3"/>
                </a:cubicBezTo>
                <a:cubicBezTo>
                  <a:pt x="0" y="4"/>
                  <a:pt x="1" y="5"/>
                  <a:pt x="2" y="5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91" name="Freeform 76"/>
          <p:cNvSpPr>
            <a:spLocks/>
          </p:cNvSpPr>
          <p:nvPr/>
        </p:nvSpPr>
        <p:spPr bwMode="auto">
          <a:xfrm>
            <a:off x="8654065" y="640453"/>
            <a:ext cx="45088" cy="8411"/>
          </a:xfrm>
          <a:custGeom>
            <a:avLst/>
            <a:gdLst>
              <a:gd name="T0" fmla="*/ 9 w 9"/>
              <a:gd name="T1" fmla="*/ 2 h 2"/>
              <a:gd name="T2" fmla="*/ 8 w 9"/>
              <a:gd name="T3" fmla="*/ 0 h 2"/>
              <a:gd name="T4" fmla="*/ 0 w 9"/>
              <a:gd name="T5" fmla="*/ 0 h 2"/>
              <a:gd name="T6" fmla="*/ 9 w 9"/>
              <a:gd name="T7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" h="2">
                <a:moveTo>
                  <a:pt x="9" y="2"/>
                </a:moveTo>
                <a:cubicBezTo>
                  <a:pt x="8" y="0"/>
                  <a:pt x="8" y="0"/>
                  <a:pt x="8" y="0"/>
                </a:cubicBezTo>
                <a:cubicBezTo>
                  <a:pt x="0" y="0"/>
                  <a:pt x="0" y="0"/>
                  <a:pt x="0" y="0"/>
                </a:cubicBezTo>
                <a:cubicBezTo>
                  <a:pt x="1" y="0"/>
                  <a:pt x="6" y="2"/>
                  <a:pt x="9" y="2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92" name="Freeform 77"/>
          <p:cNvSpPr>
            <a:spLocks/>
          </p:cNvSpPr>
          <p:nvPr/>
        </p:nvSpPr>
        <p:spPr bwMode="auto">
          <a:xfrm>
            <a:off x="9197281" y="848622"/>
            <a:ext cx="34353" cy="21028"/>
          </a:xfrm>
          <a:custGeom>
            <a:avLst/>
            <a:gdLst>
              <a:gd name="T0" fmla="*/ 4 w 7"/>
              <a:gd name="T1" fmla="*/ 4 h 4"/>
              <a:gd name="T2" fmla="*/ 7 w 7"/>
              <a:gd name="T3" fmla="*/ 0 h 4"/>
              <a:gd name="T4" fmla="*/ 0 w 7"/>
              <a:gd name="T5" fmla="*/ 1 h 4"/>
              <a:gd name="T6" fmla="*/ 4 w 7"/>
              <a:gd name="T7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" h="4">
                <a:moveTo>
                  <a:pt x="4" y="4"/>
                </a:moveTo>
                <a:cubicBezTo>
                  <a:pt x="6" y="4"/>
                  <a:pt x="7" y="2"/>
                  <a:pt x="7" y="0"/>
                </a:cubicBezTo>
                <a:cubicBezTo>
                  <a:pt x="5" y="1"/>
                  <a:pt x="5" y="0"/>
                  <a:pt x="0" y="1"/>
                </a:cubicBezTo>
                <a:cubicBezTo>
                  <a:pt x="1" y="2"/>
                  <a:pt x="2" y="4"/>
                  <a:pt x="4" y="4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93" name="Freeform 78"/>
          <p:cNvSpPr>
            <a:spLocks/>
          </p:cNvSpPr>
          <p:nvPr/>
        </p:nvSpPr>
        <p:spPr bwMode="auto">
          <a:xfrm>
            <a:off x="7337896" y="695124"/>
            <a:ext cx="10735" cy="10514"/>
          </a:xfrm>
          <a:custGeom>
            <a:avLst/>
            <a:gdLst>
              <a:gd name="T0" fmla="*/ 0 w 2"/>
              <a:gd name="T1" fmla="*/ 2 h 2"/>
              <a:gd name="T2" fmla="*/ 2 w 2"/>
              <a:gd name="T3" fmla="*/ 0 h 2"/>
              <a:gd name="T4" fmla="*/ 0 w 2"/>
              <a:gd name="T5" fmla="*/ 1 h 2"/>
              <a:gd name="T6" fmla="*/ 0 w 2"/>
              <a:gd name="T7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" h="2">
                <a:moveTo>
                  <a:pt x="0" y="2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1" y="1"/>
                  <a:pt x="0" y="1"/>
                </a:cubicBezTo>
                <a:lnTo>
                  <a:pt x="0" y="2"/>
                </a:ln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94" name="Freeform 79"/>
          <p:cNvSpPr>
            <a:spLocks/>
          </p:cNvSpPr>
          <p:nvPr/>
        </p:nvSpPr>
        <p:spPr bwMode="auto">
          <a:xfrm>
            <a:off x="7148953" y="659378"/>
            <a:ext cx="234034" cy="69389"/>
          </a:xfrm>
          <a:custGeom>
            <a:avLst/>
            <a:gdLst>
              <a:gd name="T0" fmla="*/ 15 w 46"/>
              <a:gd name="T1" fmla="*/ 2 h 14"/>
              <a:gd name="T2" fmla="*/ 20 w 46"/>
              <a:gd name="T3" fmla="*/ 4 h 14"/>
              <a:gd name="T4" fmla="*/ 17 w 46"/>
              <a:gd name="T5" fmla="*/ 6 h 14"/>
              <a:gd name="T6" fmla="*/ 21 w 46"/>
              <a:gd name="T7" fmla="*/ 7 h 14"/>
              <a:gd name="T8" fmla="*/ 16 w 46"/>
              <a:gd name="T9" fmla="*/ 9 h 14"/>
              <a:gd name="T10" fmla="*/ 23 w 46"/>
              <a:gd name="T11" fmla="*/ 12 h 14"/>
              <a:gd name="T12" fmla="*/ 23 w 46"/>
              <a:gd name="T13" fmla="*/ 12 h 14"/>
              <a:gd name="T14" fmla="*/ 25 w 46"/>
              <a:gd name="T15" fmla="*/ 14 h 14"/>
              <a:gd name="T16" fmla="*/ 29 w 46"/>
              <a:gd name="T17" fmla="*/ 9 h 14"/>
              <a:gd name="T18" fmla="*/ 37 w 46"/>
              <a:gd name="T19" fmla="*/ 8 h 14"/>
              <a:gd name="T20" fmla="*/ 37 w 46"/>
              <a:gd name="T21" fmla="*/ 6 h 14"/>
              <a:gd name="T22" fmla="*/ 40 w 46"/>
              <a:gd name="T23" fmla="*/ 6 h 14"/>
              <a:gd name="T24" fmla="*/ 46 w 46"/>
              <a:gd name="T25" fmla="*/ 2 h 14"/>
              <a:gd name="T26" fmla="*/ 39 w 46"/>
              <a:gd name="T27" fmla="*/ 0 h 14"/>
              <a:gd name="T28" fmla="*/ 31 w 46"/>
              <a:gd name="T29" fmla="*/ 3 h 14"/>
              <a:gd name="T30" fmla="*/ 18 w 46"/>
              <a:gd name="T31" fmla="*/ 0 h 14"/>
              <a:gd name="T32" fmla="*/ 0 w 46"/>
              <a:gd name="T33" fmla="*/ 4 h 14"/>
              <a:gd name="T34" fmla="*/ 5 w 46"/>
              <a:gd name="T35" fmla="*/ 5 h 14"/>
              <a:gd name="T36" fmla="*/ 15 w 46"/>
              <a:gd name="T37" fmla="*/ 2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46" h="14">
                <a:moveTo>
                  <a:pt x="15" y="2"/>
                </a:moveTo>
                <a:cubicBezTo>
                  <a:pt x="17" y="2"/>
                  <a:pt x="18" y="4"/>
                  <a:pt x="20" y="4"/>
                </a:cubicBezTo>
                <a:cubicBezTo>
                  <a:pt x="19" y="5"/>
                  <a:pt x="18" y="6"/>
                  <a:pt x="17" y="6"/>
                </a:cubicBezTo>
                <a:cubicBezTo>
                  <a:pt x="18" y="7"/>
                  <a:pt x="19" y="7"/>
                  <a:pt x="21" y="7"/>
                </a:cubicBezTo>
                <a:cubicBezTo>
                  <a:pt x="19" y="7"/>
                  <a:pt x="18" y="8"/>
                  <a:pt x="16" y="9"/>
                </a:cubicBezTo>
                <a:cubicBezTo>
                  <a:pt x="17" y="11"/>
                  <a:pt x="19" y="12"/>
                  <a:pt x="23" y="12"/>
                </a:cubicBezTo>
                <a:cubicBezTo>
                  <a:pt x="23" y="12"/>
                  <a:pt x="23" y="12"/>
                  <a:pt x="23" y="12"/>
                </a:cubicBezTo>
                <a:cubicBezTo>
                  <a:pt x="23" y="12"/>
                  <a:pt x="24" y="14"/>
                  <a:pt x="25" y="14"/>
                </a:cubicBezTo>
                <a:cubicBezTo>
                  <a:pt x="27" y="14"/>
                  <a:pt x="27" y="10"/>
                  <a:pt x="29" y="9"/>
                </a:cubicBezTo>
                <a:cubicBezTo>
                  <a:pt x="32" y="7"/>
                  <a:pt x="33" y="9"/>
                  <a:pt x="37" y="8"/>
                </a:cubicBezTo>
                <a:cubicBezTo>
                  <a:pt x="37" y="6"/>
                  <a:pt x="37" y="6"/>
                  <a:pt x="37" y="6"/>
                </a:cubicBezTo>
                <a:cubicBezTo>
                  <a:pt x="37" y="7"/>
                  <a:pt x="39" y="7"/>
                  <a:pt x="40" y="6"/>
                </a:cubicBezTo>
                <a:cubicBezTo>
                  <a:pt x="42" y="4"/>
                  <a:pt x="45" y="6"/>
                  <a:pt x="46" y="2"/>
                </a:cubicBezTo>
                <a:cubicBezTo>
                  <a:pt x="44" y="2"/>
                  <a:pt x="42" y="0"/>
                  <a:pt x="39" y="0"/>
                </a:cubicBezTo>
                <a:cubicBezTo>
                  <a:pt x="36" y="0"/>
                  <a:pt x="34" y="3"/>
                  <a:pt x="31" y="3"/>
                </a:cubicBezTo>
                <a:cubicBezTo>
                  <a:pt x="26" y="3"/>
                  <a:pt x="23" y="0"/>
                  <a:pt x="18" y="0"/>
                </a:cubicBezTo>
                <a:cubicBezTo>
                  <a:pt x="13" y="0"/>
                  <a:pt x="2" y="1"/>
                  <a:pt x="0" y="4"/>
                </a:cubicBezTo>
                <a:cubicBezTo>
                  <a:pt x="2" y="5"/>
                  <a:pt x="3" y="5"/>
                  <a:pt x="5" y="5"/>
                </a:cubicBezTo>
                <a:cubicBezTo>
                  <a:pt x="8" y="5"/>
                  <a:pt x="13" y="2"/>
                  <a:pt x="15" y="2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95" name="Freeform 80"/>
          <p:cNvSpPr>
            <a:spLocks/>
          </p:cNvSpPr>
          <p:nvPr/>
        </p:nvSpPr>
        <p:spPr bwMode="auto">
          <a:xfrm>
            <a:off x="7754434" y="615221"/>
            <a:ext cx="81590" cy="50465"/>
          </a:xfrm>
          <a:custGeom>
            <a:avLst/>
            <a:gdLst>
              <a:gd name="T0" fmla="*/ 4 w 16"/>
              <a:gd name="T1" fmla="*/ 10 h 10"/>
              <a:gd name="T2" fmla="*/ 16 w 16"/>
              <a:gd name="T3" fmla="*/ 7 h 10"/>
              <a:gd name="T4" fmla="*/ 13 w 16"/>
              <a:gd name="T5" fmla="*/ 0 h 10"/>
              <a:gd name="T6" fmla="*/ 0 w 16"/>
              <a:gd name="T7" fmla="*/ 7 h 10"/>
              <a:gd name="T8" fmla="*/ 4 w 16"/>
              <a:gd name="T9" fmla="*/ 1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" h="10">
                <a:moveTo>
                  <a:pt x="4" y="10"/>
                </a:moveTo>
                <a:cubicBezTo>
                  <a:pt x="6" y="10"/>
                  <a:pt x="14" y="8"/>
                  <a:pt x="16" y="7"/>
                </a:cubicBezTo>
                <a:cubicBezTo>
                  <a:pt x="13" y="0"/>
                  <a:pt x="13" y="0"/>
                  <a:pt x="13" y="0"/>
                </a:cubicBezTo>
                <a:cubicBezTo>
                  <a:pt x="9" y="0"/>
                  <a:pt x="0" y="4"/>
                  <a:pt x="0" y="7"/>
                </a:cubicBezTo>
                <a:cubicBezTo>
                  <a:pt x="0" y="9"/>
                  <a:pt x="1" y="10"/>
                  <a:pt x="4" y="10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96" name="Freeform 81"/>
          <p:cNvSpPr>
            <a:spLocks/>
          </p:cNvSpPr>
          <p:nvPr/>
        </p:nvSpPr>
        <p:spPr bwMode="auto">
          <a:xfrm>
            <a:off x="7647079" y="640453"/>
            <a:ext cx="85884" cy="58877"/>
          </a:xfrm>
          <a:custGeom>
            <a:avLst/>
            <a:gdLst>
              <a:gd name="T0" fmla="*/ 12 w 17"/>
              <a:gd name="T1" fmla="*/ 11 h 12"/>
              <a:gd name="T2" fmla="*/ 11 w 17"/>
              <a:gd name="T3" fmla="*/ 8 h 12"/>
              <a:gd name="T4" fmla="*/ 17 w 17"/>
              <a:gd name="T5" fmla="*/ 7 h 12"/>
              <a:gd name="T6" fmla="*/ 17 w 17"/>
              <a:gd name="T7" fmla="*/ 4 h 12"/>
              <a:gd name="T8" fmla="*/ 11 w 17"/>
              <a:gd name="T9" fmla="*/ 3 h 12"/>
              <a:gd name="T10" fmla="*/ 12 w 17"/>
              <a:gd name="T11" fmla="*/ 0 h 12"/>
              <a:gd name="T12" fmla="*/ 5 w 17"/>
              <a:gd name="T13" fmla="*/ 0 h 12"/>
              <a:gd name="T14" fmla="*/ 5 w 17"/>
              <a:gd name="T15" fmla="*/ 4 h 12"/>
              <a:gd name="T16" fmla="*/ 0 w 17"/>
              <a:gd name="T17" fmla="*/ 10 h 12"/>
              <a:gd name="T18" fmla="*/ 12 w 17"/>
              <a:gd name="T19" fmla="*/ 11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" h="12">
                <a:moveTo>
                  <a:pt x="12" y="11"/>
                </a:moveTo>
                <a:cubicBezTo>
                  <a:pt x="11" y="8"/>
                  <a:pt x="11" y="8"/>
                  <a:pt x="11" y="8"/>
                </a:cubicBezTo>
                <a:cubicBezTo>
                  <a:pt x="13" y="8"/>
                  <a:pt x="16" y="9"/>
                  <a:pt x="17" y="7"/>
                </a:cubicBezTo>
                <a:cubicBezTo>
                  <a:pt x="17" y="6"/>
                  <a:pt x="17" y="6"/>
                  <a:pt x="17" y="4"/>
                </a:cubicBezTo>
                <a:cubicBezTo>
                  <a:pt x="15" y="4"/>
                  <a:pt x="12" y="3"/>
                  <a:pt x="11" y="3"/>
                </a:cubicBezTo>
                <a:cubicBezTo>
                  <a:pt x="11" y="3"/>
                  <a:pt x="12" y="2"/>
                  <a:pt x="12" y="0"/>
                </a:cubicBezTo>
                <a:cubicBezTo>
                  <a:pt x="5" y="0"/>
                  <a:pt x="5" y="0"/>
                  <a:pt x="5" y="0"/>
                </a:cubicBezTo>
                <a:cubicBezTo>
                  <a:pt x="5" y="4"/>
                  <a:pt x="4" y="2"/>
                  <a:pt x="5" y="4"/>
                </a:cubicBezTo>
                <a:cubicBezTo>
                  <a:pt x="2" y="5"/>
                  <a:pt x="0" y="7"/>
                  <a:pt x="0" y="10"/>
                </a:cubicBezTo>
                <a:cubicBezTo>
                  <a:pt x="0" y="12"/>
                  <a:pt x="11" y="12"/>
                  <a:pt x="12" y="11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97" name="Freeform 82"/>
          <p:cNvSpPr>
            <a:spLocks/>
          </p:cNvSpPr>
          <p:nvPr/>
        </p:nvSpPr>
        <p:spPr bwMode="auto">
          <a:xfrm>
            <a:off x="7531134" y="688815"/>
            <a:ext cx="90178" cy="35746"/>
          </a:xfrm>
          <a:custGeom>
            <a:avLst/>
            <a:gdLst>
              <a:gd name="T0" fmla="*/ 12 w 18"/>
              <a:gd name="T1" fmla="*/ 0 h 7"/>
              <a:gd name="T2" fmla="*/ 0 w 18"/>
              <a:gd name="T3" fmla="*/ 5 h 7"/>
              <a:gd name="T4" fmla="*/ 3 w 18"/>
              <a:gd name="T5" fmla="*/ 7 h 7"/>
              <a:gd name="T6" fmla="*/ 6 w 18"/>
              <a:gd name="T7" fmla="*/ 4 h 7"/>
              <a:gd name="T8" fmla="*/ 11 w 18"/>
              <a:gd name="T9" fmla="*/ 7 h 7"/>
              <a:gd name="T10" fmla="*/ 18 w 18"/>
              <a:gd name="T11" fmla="*/ 3 h 7"/>
              <a:gd name="T12" fmla="*/ 12 w 18"/>
              <a:gd name="T13" fmla="*/ 0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" h="7">
                <a:moveTo>
                  <a:pt x="12" y="0"/>
                </a:moveTo>
                <a:cubicBezTo>
                  <a:pt x="9" y="0"/>
                  <a:pt x="0" y="2"/>
                  <a:pt x="0" y="5"/>
                </a:cubicBezTo>
                <a:cubicBezTo>
                  <a:pt x="0" y="6"/>
                  <a:pt x="1" y="7"/>
                  <a:pt x="3" y="7"/>
                </a:cubicBezTo>
                <a:cubicBezTo>
                  <a:pt x="5" y="7"/>
                  <a:pt x="6" y="7"/>
                  <a:pt x="6" y="4"/>
                </a:cubicBezTo>
                <a:cubicBezTo>
                  <a:pt x="7" y="4"/>
                  <a:pt x="9" y="7"/>
                  <a:pt x="11" y="7"/>
                </a:cubicBezTo>
                <a:cubicBezTo>
                  <a:pt x="14" y="7"/>
                  <a:pt x="13" y="3"/>
                  <a:pt x="18" y="3"/>
                </a:cubicBezTo>
                <a:cubicBezTo>
                  <a:pt x="17" y="2"/>
                  <a:pt x="15" y="0"/>
                  <a:pt x="12" y="0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98" name="Freeform 83"/>
          <p:cNvSpPr>
            <a:spLocks/>
          </p:cNvSpPr>
          <p:nvPr/>
        </p:nvSpPr>
        <p:spPr bwMode="auto">
          <a:xfrm>
            <a:off x="7479607" y="589987"/>
            <a:ext cx="137415" cy="90417"/>
          </a:xfrm>
          <a:custGeom>
            <a:avLst/>
            <a:gdLst>
              <a:gd name="T0" fmla="*/ 21 w 27"/>
              <a:gd name="T1" fmla="*/ 16 h 18"/>
              <a:gd name="T2" fmla="*/ 27 w 27"/>
              <a:gd name="T3" fmla="*/ 15 h 18"/>
              <a:gd name="T4" fmla="*/ 14 w 27"/>
              <a:gd name="T5" fmla="*/ 12 h 18"/>
              <a:gd name="T6" fmla="*/ 25 w 27"/>
              <a:gd name="T7" fmla="*/ 6 h 18"/>
              <a:gd name="T8" fmla="*/ 27 w 27"/>
              <a:gd name="T9" fmla="*/ 3 h 18"/>
              <a:gd name="T10" fmla="*/ 26 w 27"/>
              <a:gd name="T11" fmla="*/ 0 h 18"/>
              <a:gd name="T12" fmla="*/ 22 w 27"/>
              <a:gd name="T13" fmla="*/ 4 h 18"/>
              <a:gd name="T14" fmla="*/ 8 w 27"/>
              <a:gd name="T15" fmla="*/ 8 h 18"/>
              <a:gd name="T16" fmla="*/ 8 w 27"/>
              <a:gd name="T17" fmla="*/ 10 h 18"/>
              <a:gd name="T18" fmla="*/ 3 w 27"/>
              <a:gd name="T19" fmla="*/ 10 h 18"/>
              <a:gd name="T20" fmla="*/ 0 w 27"/>
              <a:gd name="T21" fmla="*/ 13 h 18"/>
              <a:gd name="T22" fmla="*/ 11 w 27"/>
              <a:gd name="T23" fmla="*/ 18 h 18"/>
              <a:gd name="T24" fmla="*/ 21 w 27"/>
              <a:gd name="T25" fmla="*/ 16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7" h="18">
                <a:moveTo>
                  <a:pt x="21" y="16"/>
                </a:moveTo>
                <a:cubicBezTo>
                  <a:pt x="23" y="16"/>
                  <a:pt x="26" y="16"/>
                  <a:pt x="27" y="15"/>
                </a:cubicBezTo>
                <a:cubicBezTo>
                  <a:pt x="22" y="13"/>
                  <a:pt x="21" y="12"/>
                  <a:pt x="14" y="12"/>
                </a:cubicBezTo>
                <a:cubicBezTo>
                  <a:pt x="17" y="9"/>
                  <a:pt x="21" y="8"/>
                  <a:pt x="25" y="6"/>
                </a:cubicBezTo>
                <a:cubicBezTo>
                  <a:pt x="25" y="5"/>
                  <a:pt x="26" y="3"/>
                  <a:pt x="27" y="3"/>
                </a:cubicBezTo>
                <a:cubicBezTo>
                  <a:pt x="27" y="2"/>
                  <a:pt x="27" y="0"/>
                  <a:pt x="26" y="0"/>
                </a:cubicBezTo>
                <a:cubicBezTo>
                  <a:pt x="24" y="0"/>
                  <a:pt x="22" y="2"/>
                  <a:pt x="22" y="4"/>
                </a:cubicBezTo>
                <a:cubicBezTo>
                  <a:pt x="15" y="4"/>
                  <a:pt x="16" y="8"/>
                  <a:pt x="8" y="8"/>
                </a:cubicBezTo>
                <a:cubicBezTo>
                  <a:pt x="8" y="10"/>
                  <a:pt x="8" y="10"/>
                  <a:pt x="8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2" y="14"/>
                  <a:pt x="1" y="12"/>
                  <a:pt x="0" y="13"/>
                </a:cubicBezTo>
                <a:cubicBezTo>
                  <a:pt x="1" y="14"/>
                  <a:pt x="10" y="18"/>
                  <a:pt x="11" y="18"/>
                </a:cubicBezTo>
                <a:cubicBezTo>
                  <a:pt x="14" y="18"/>
                  <a:pt x="18" y="16"/>
                  <a:pt x="21" y="16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99" name="Freeform 84"/>
          <p:cNvSpPr>
            <a:spLocks/>
          </p:cNvSpPr>
          <p:nvPr/>
        </p:nvSpPr>
        <p:spPr bwMode="auto">
          <a:xfrm>
            <a:off x="6053935" y="724561"/>
            <a:ext cx="455184" cy="248120"/>
          </a:xfrm>
          <a:custGeom>
            <a:avLst/>
            <a:gdLst>
              <a:gd name="T0" fmla="*/ 6 w 90"/>
              <a:gd name="T1" fmla="*/ 14 h 50"/>
              <a:gd name="T2" fmla="*/ 8 w 90"/>
              <a:gd name="T3" fmla="*/ 15 h 50"/>
              <a:gd name="T4" fmla="*/ 14 w 90"/>
              <a:gd name="T5" fmla="*/ 22 h 50"/>
              <a:gd name="T6" fmla="*/ 12 w 90"/>
              <a:gd name="T7" fmla="*/ 23 h 50"/>
              <a:gd name="T8" fmla="*/ 19 w 90"/>
              <a:gd name="T9" fmla="*/ 26 h 50"/>
              <a:gd name="T10" fmla="*/ 26 w 90"/>
              <a:gd name="T11" fmla="*/ 19 h 50"/>
              <a:gd name="T12" fmla="*/ 28 w 90"/>
              <a:gd name="T13" fmla="*/ 19 h 50"/>
              <a:gd name="T14" fmla="*/ 31 w 90"/>
              <a:gd name="T15" fmla="*/ 23 h 50"/>
              <a:gd name="T16" fmla="*/ 37 w 90"/>
              <a:gd name="T17" fmla="*/ 23 h 50"/>
              <a:gd name="T18" fmla="*/ 26 w 90"/>
              <a:gd name="T19" fmla="*/ 28 h 50"/>
              <a:gd name="T20" fmla="*/ 19 w 90"/>
              <a:gd name="T21" fmla="*/ 30 h 50"/>
              <a:gd name="T22" fmla="*/ 28 w 90"/>
              <a:gd name="T23" fmla="*/ 33 h 50"/>
              <a:gd name="T24" fmla="*/ 38 w 90"/>
              <a:gd name="T25" fmla="*/ 34 h 50"/>
              <a:gd name="T26" fmla="*/ 31 w 90"/>
              <a:gd name="T27" fmla="*/ 36 h 50"/>
              <a:gd name="T28" fmla="*/ 22 w 90"/>
              <a:gd name="T29" fmla="*/ 36 h 50"/>
              <a:gd name="T30" fmla="*/ 40 w 90"/>
              <a:gd name="T31" fmla="*/ 50 h 50"/>
              <a:gd name="T32" fmla="*/ 47 w 90"/>
              <a:gd name="T33" fmla="*/ 38 h 50"/>
              <a:gd name="T34" fmla="*/ 50 w 90"/>
              <a:gd name="T35" fmla="*/ 36 h 50"/>
              <a:gd name="T36" fmla="*/ 62 w 90"/>
              <a:gd name="T37" fmla="*/ 20 h 50"/>
              <a:gd name="T38" fmla="*/ 68 w 90"/>
              <a:gd name="T39" fmla="*/ 23 h 50"/>
              <a:gd name="T40" fmla="*/ 65 w 90"/>
              <a:gd name="T41" fmla="*/ 24 h 50"/>
              <a:gd name="T42" fmla="*/ 69 w 90"/>
              <a:gd name="T43" fmla="*/ 30 h 50"/>
              <a:gd name="T44" fmla="*/ 66 w 90"/>
              <a:gd name="T45" fmla="*/ 36 h 50"/>
              <a:gd name="T46" fmla="*/ 76 w 90"/>
              <a:gd name="T47" fmla="*/ 37 h 50"/>
              <a:gd name="T48" fmla="*/ 76 w 90"/>
              <a:gd name="T49" fmla="*/ 41 h 50"/>
              <a:gd name="T50" fmla="*/ 90 w 90"/>
              <a:gd name="T51" fmla="*/ 34 h 50"/>
              <a:gd name="T52" fmla="*/ 82 w 90"/>
              <a:gd name="T53" fmla="*/ 27 h 50"/>
              <a:gd name="T54" fmla="*/ 74 w 90"/>
              <a:gd name="T55" fmla="*/ 27 h 50"/>
              <a:gd name="T56" fmla="*/ 74 w 90"/>
              <a:gd name="T57" fmla="*/ 23 h 50"/>
              <a:gd name="T58" fmla="*/ 70 w 90"/>
              <a:gd name="T59" fmla="*/ 22 h 50"/>
              <a:gd name="T60" fmla="*/ 73 w 90"/>
              <a:gd name="T61" fmla="*/ 22 h 50"/>
              <a:gd name="T62" fmla="*/ 54 w 90"/>
              <a:gd name="T63" fmla="*/ 12 h 50"/>
              <a:gd name="T64" fmla="*/ 52 w 90"/>
              <a:gd name="T65" fmla="*/ 12 h 50"/>
              <a:gd name="T66" fmla="*/ 49 w 90"/>
              <a:gd name="T67" fmla="*/ 6 h 50"/>
              <a:gd name="T68" fmla="*/ 45 w 90"/>
              <a:gd name="T69" fmla="*/ 9 h 50"/>
              <a:gd name="T70" fmla="*/ 46 w 90"/>
              <a:gd name="T71" fmla="*/ 5 h 50"/>
              <a:gd name="T72" fmla="*/ 37 w 90"/>
              <a:gd name="T73" fmla="*/ 0 h 50"/>
              <a:gd name="T74" fmla="*/ 32 w 90"/>
              <a:gd name="T75" fmla="*/ 4 h 50"/>
              <a:gd name="T76" fmla="*/ 35 w 90"/>
              <a:gd name="T77" fmla="*/ 14 h 50"/>
              <a:gd name="T78" fmla="*/ 25 w 90"/>
              <a:gd name="T79" fmla="*/ 4 h 50"/>
              <a:gd name="T80" fmla="*/ 21 w 90"/>
              <a:gd name="T81" fmla="*/ 7 h 50"/>
              <a:gd name="T82" fmla="*/ 23 w 90"/>
              <a:gd name="T83" fmla="*/ 10 h 50"/>
              <a:gd name="T84" fmla="*/ 17 w 90"/>
              <a:gd name="T85" fmla="*/ 7 h 50"/>
              <a:gd name="T86" fmla="*/ 19 w 90"/>
              <a:gd name="T87" fmla="*/ 4 h 50"/>
              <a:gd name="T88" fmla="*/ 8 w 90"/>
              <a:gd name="T89" fmla="*/ 3 h 50"/>
              <a:gd name="T90" fmla="*/ 0 w 90"/>
              <a:gd name="T91" fmla="*/ 8 h 50"/>
              <a:gd name="T92" fmla="*/ 6 w 90"/>
              <a:gd name="T93" fmla="*/ 14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90" h="50">
                <a:moveTo>
                  <a:pt x="6" y="14"/>
                </a:moveTo>
                <a:cubicBezTo>
                  <a:pt x="6" y="14"/>
                  <a:pt x="7" y="14"/>
                  <a:pt x="8" y="15"/>
                </a:cubicBezTo>
                <a:cubicBezTo>
                  <a:pt x="7" y="18"/>
                  <a:pt x="10" y="20"/>
                  <a:pt x="14" y="22"/>
                </a:cubicBezTo>
                <a:cubicBezTo>
                  <a:pt x="13" y="22"/>
                  <a:pt x="13" y="22"/>
                  <a:pt x="12" y="23"/>
                </a:cubicBezTo>
                <a:cubicBezTo>
                  <a:pt x="13" y="25"/>
                  <a:pt x="16" y="26"/>
                  <a:pt x="19" y="26"/>
                </a:cubicBezTo>
                <a:cubicBezTo>
                  <a:pt x="24" y="26"/>
                  <a:pt x="24" y="23"/>
                  <a:pt x="26" y="19"/>
                </a:cubicBezTo>
                <a:cubicBezTo>
                  <a:pt x="27" y="19"/>
                  <a:pt x="27" y="19"/>
                  <a:pt x="28" y="19"/>
                </a:cubicBezTo>
                <a:cubicBezTo>
                  <a:pt x="29" y="19"/>
                  <a:pt x="31" y="23"/>
                  <a:pt x="31" y="23"/>
                </a:cubicBezTo>
                <a:cubicBezTo>
                  <a:pt x="32" y="23"/>
                  <a:pt x="34" y="23"/>
                  <a:pt x="37" y="23"/>
                </a:cubicBezTo>
                <a:cubicBezTo>
                  <a:pt x="35" y="23"/>
                  <a:pt x="29" y="27"/>
                  <a:pt x="26" y="28"/>
                </a:cubicBezTo>
                <a:cubicBezTo>
                  <a:pt x="25" y="28"/>
                  <a:pt x="19" y="28"/>
                  <a:pt x="19" y="30"/>
                </a:cubicBezTo>
                <a:cubicBezTo>
                  <a:pt x="19" y="36"/>
                  <a:pt x="25" y="33"/>
                  <a:pt x="28" y="33"/>
                </a:cubicBezTo>
                <a:cubicBezTo>
                  <a:pt x="30" y="33"/>
                  <a:pt x="37" y="33"/>
                  <a:pt x="38" y="34"/>
                </a:cubicBezTo>
                <a:cubicBezTo>
                  <a:pt x="35" y="35"/>
                  <a:pt x="33" y="34"/>
                  <a:pt x="31" y="36"/>
                </a:cubicBezTo>
                <a:cubicBezTo>
                  <a:pt x="31" y="36"/>
                  <a:pt x="25" y="35"/>
                  <a:pt x="22" y="36"/>
                </a:cubicBezTo>
                <a:cubicBezTo>
                  <a:pt x="22" y="44"/>
                  <a:pt x="35" y="46"/>
                  <a:pt x="40" y="50"/>
                </a:cubicBezTo>
                <a:cubicBezTo>
                  <a:pt x="43" y="47"/>
                  <a:pt x="43" y="41"/>
                  <a:pt x="47" y="38"/>
                </a:cubicBezTo>
                <a:cubicBezTo>
                  <a:pt x="48" y="37"/>
                  <a:pt x="49" y="37"/>
                  <a:pt x="50" y="36"/>
                </a:cubicBezTo>
                <a:cubicBezTo>
                  <a:pt x="52" y="30"/>
                  <a:pt x="55" y="20"/>
                  <a:pt x="62" y="20"/>
                </a:cubicBezTo>
                <a:cubicBezTo>
                  <a:pt x="62" y="20"/>
                  <a:pt x="64" y="23"/>
                  <a:pt x="68" y="23"/>
                </a:cubicBezTo>
                <a:cubicBezTo>
                  <a:pt x="67" y="23"/>
                  <a:pt x="66" y="24"/>
                  <a:pt x="65" y="24"/>
                </a:cubicBezTo>
                <a:cubicBezTo>
                  <a:pt x="66" y="26"/>
                  <a:pt x="68" y="30"/>
                  <a:pt x="69" y="30"/>
                </a:cubicBezTo>
                <a:cubicBezTo>
                  <a:pt x="69" y="34"/>
                  <a:pt x="66" y="32"/>
                  <a:pt x="66" y="36"/>
                </a:cubicBezTo>
                <a:cubicBezTo>
                  <a:pt x="69" y="37"/>
                  <a:pt x="73" y="36"/>
                  <a:pt x="76" y="37"/>
                </a:cubicBezTo>
                <a:cubicBezTo>
                  <a:pt x="76" y="38"/>
                  <a:pt x="76" y="39"/>
                  <a:pt x="76" y="41"/>
                </a:cubicBezTo>
                <a:cubicBezTo>
                  <a:pt x="82" y="39"/>
                  <a:pt x="84" y="36"/>
                  <a:pt x="90" y="34"/>
                </a:cubicBezTo>
                <a:cubicBezTo>
                  <a:pt x="88" y="31"/>
                  <a:pt x="82" y="31"/>
                  <a:pt x="82" y="27"/>
                </a:cubicBezTo>
                <a:cubicBezTo>
                  <a:pt x="79" y="27"/>
                  <a:pt x="78" y="27"/>
                  <a:pt x="74" y="27"/>
                </a:cubicBezTo>
                <a:cubicBezTo>
                  <a:pt x="75" y="23"/>
                  <a:pt x="75" y="24"/>
                  <a:pt x="74" y="23"/>
                </a:cubicBezTo>
                <a:cubicBezTo>
                  <a:pt x="73" y="23"/>
                  <a:pt x="72" y="23"/>
                  <a:pt x="70" y="22"/>
                </a:cubicBezTo>
                <a:cubicBezTo>
                  <a:pt x="71" y="22"/>
                  <a:pt x="72" y="22"/>
                  <a:pt x="73" y="22"/>
                </a:cubicBezTo>
                <a:cubicBezTo>
                  <a:pt x="70" y="19"/>
                  <a:pt x="58" y="12"/>
                  <a:pt x="54" y="12"/>
                </a:cubicBezTo>
                <a:cubicBezTo>
                  <a:pt x="54" y="12"/>
                  <a:pt x="53" y="12"/>
                  <a:pt x="52" y="12"/>
                </a:cubicBezTo>
                <a:cubicBezTo>
                  <a:pt x="53" y="10"/>
                  <a:pt x="53" y="6"/>
                  <a:pt x="49" y="6"/>
                </a:cubicBezTo>
                <a:cubicBezTo>
                  <a:pt x="48" y="6"/>
                  <a:pt x="47" y="8"/>
                  <a:pt x="45" y="9"/>
                </a:cubicBezTo>
                <a:cubicBezTo>
                  <a:pt x="45" y="8"/>
                  <a:pt x="46" y="6"/>
                  <a:pt x="46" y="5"/>
                </a:cubicBezTo>
                <a:cubicBezTo>
                  <a:pt x="46" y="2"/>
                  <a:pt x="40" y="0"/>
                  <a:pt x="37" y="0"/>
                </a:cubicBezTo>
                <a:cubicBezTo>
                  <a:pt x="34" y="0"/>
                  <a:pt x="32" y="0"/>
                  <a:pt x="32" y="4"/>
                </a:cubicBezTo>
                <a:cubicBezTo>
                  <a:pt x="32" y="8"/>
                  <a:pt x="34" y="10"/>
                  <a:pt x="35" y="14"/>
                </a:cubicBezTo>
                <a:cubicBezTo>
                  <a:pt x="30" y="12"/>
                  <a:pt x="31" y="4"/>
                  <a:pt x="25" y="4"/>
                </a:cubicBezTo>
                <a:cubicBezTo>
                  <a:pt x="23" y="4"/>
                  <a:pt x="21" y="5"/>
                  <a:pt x="21" y="7"/>
                </a:cubicBezTo>
                <a:cubicBezTo>
                  <a:pt x="21" y="9"/>
                  <a:pt x="22" y="10"/>
                  <a:pt x="23" y="10"/>
                </a:cubicBezTo>
                <a:cubicBezTo>
                  <a:pt x="21" y="9"/>
                  <a:pt x="19" y="9"/>
                  <a:pt x="17" y="7"/>
                </a:cubicBezTo>
                <a:cubicBezTo>
                  <a:pt x="17" y="6"/>
                  <a:pt x="18" y="5"/>
                  <a:pt x="19" y="4"/>
                </a:cubicBezTo>
                <a:cubicBezTo>
                  <a:pt x="14" y="3"/>
                  <a:pt x="12" y="3"/>
                  <a:pt x="8" y="3"/>
                </a:cubicBezTo>
                <a:cubicBezTo>
                  <a:pt x="6" y="3"/>
                  <a:pt x="1" y="7"/>
                  <a:pt x="0" y="8"/>
                </a:cubicBezTo>
                <a:cubicBezTo>
                  <a:pt x="2" y="10"/>
                  <a:pt x="4" y="14"/>
                  <a:pt x="6" y="14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00" name="Freeform 85"/>
          <p:cNvSpPr>
            <a:spLocks/>
          </p:cNvSpPr>
          <p:nvPr/>
        </p:nvSpPr>
        <p:spPr bwMode="auto">
          <a:xfrm>
            <a:off x="6292263" y="680404"/>
            <a:ext cx="298446" cy="113546"/>
          </a:xfrm>
          <a:custGeom>
            <a:avLst/>
            <a:gdLst>
              <a:gd name="T0" fmla="*/ 4 w 59"/>
              <a:gd name="T1" fmla="*/ 10 h 23"/>
              <a:gd name="T2" fmla="*/ 12 w 59"/>
              <a:gd name="T3" fmla="*/ 13 h 23"/>
              <a:gd name="T4" fmla="*/ 22 w 59"/>
              <a:gd name="T5" fmla="*/ 14 h 23"/>
              <a:gd name="T6" fmla="*/ 17 w 59"/>
              <a:gd name="T7" fmla="*/ 15 h 23"/>
              <a:gd name="T8" fmla="*/ 12 w 59"/>
              <a:gd name="T9" fmla="*/ 16 h 23"/>
              <a:gd name="T10" fmla="*/ 15 w 59"/>
              <a:gd name="T11" fmla="*/ 20 h 23"/>
              <a:gd name="T12" fmla="*/ 28 w 59"/>
              <a:gd name="T13" fmla="*/ 20 h 23"/>
              <a:gd name="T14" fmla="*/ 36 w 59"/>
              <a:gd name="T15" fmla="*/ 23 h 23"/>
              <a:gd name="T16" fmla="*/ 59 w 59"/>
              <a:gd name="T17" fmla="*/ 11 h 23"/>
              <a:gd name="T18" fmla="*/ 49 w 59"/>
              <a:gd name="T19" fmla="*/ 4 h 23"/>
              <a:gd name="T20" fmla="*/ 41 w 59"/>
              <a:gd name="T21" fmla="*/ 4 h 23"/>
              <a:gd name="T22" fmla="*/ 35 w 59"/>
              <a:gd name="T23" fmla="*/ 6 h 23"/>
              <a:gd name="T24" fmla="*/ 35 w 59"/>
              <a:gd name="T25" fmla="*/ 0 h 23"/>
              <a:gd name="T26" fmla="*/ 32 w 59"/>
              <a:gd name="T27" fmla="*/ 0 h 23"/>
              <a:gd name="T28" fmla="*/ 26 w 59"/>
              <a:gd name="T29" fmla="*/ 7 h 23"/>
              <a:gd name="T30" fmla="*/ 17 w 59"/>
              <a:gd name="T31" fmla="*/ 4 h 23"/>
              <a:gd name="T32" fmla="*/ 12 w 59"/>
              <a:gd name="T33" fmla="*/ 4 h 23"/>
              <a:gd name="T34" fmla="*/ 11 w 59"/>
              <a:gd name="T35" fmla="*/ 4 h 23"/>
              <a:gd name="T36" fmla="*/ 10 w 59"/>
              <a:gd name="T37" fmla="*/ 4 h 23"/>
              <a:gd name="T38" fmla="*/ 10 w 59"/>
              <a:gd name="T39" fmla="*/ 6 h 23"/>
              <a:gd name="T40" fmla="*/ 4 w 59"/>
              <a:gd name="T41" fmla="*/ 4 h 23"/>
              <a:gd name="T42" fmla="*/ 0 w 59"/>
              <a:gd name="T43" fmla="*/ 4 h 23"/>
              <a:gd name="T44" fmla="*/ 4 w 59"/>
              <a:gd name="T45" fmla="*/ 1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59" h="23">
                <a:moveTo>
                  <a:pt x="4" y="10"/>
                </a:moveTo>
                <a:cubicBezTo>
                  <a:pt x="3" y="15"/>
                  <a:pt x="8" y="13"/>
                  <a:pt x="12" y="13"/>
                </a:cubicBezTo>
                <a:cubicBezTo>
                  <a:pt x="12" y="13"/>
                  <a:pt x="21" y="14"/>
                  <a:pt x="22" y="14"/>
                </a:cubicBezTo>
                <a:cubicBezTo>
                  <a:pt x="21" y="14"/>
                  <a:pt x="19" y="14"/>
                  <a:pt x="17" y="15"/>
                </a:cubicBezTo>
                <a:cubicBezTo>
                  <a:pt x="16" y="15"/>
                  <a:pt x="14" y="15"/>
                  <a:pt x="12" y="16"/>
                </a:cubicBezTo>
                <a:cubicBezTo>
                  <a:pt x="12" y="18"/>
                  <a:pt x="13" y="20"/>
                  <a:pt x="15" y="20"/>
                </a:cubicBezTo>
                <a:cubicBezTo>
                  <a:pt x="28" y="20"/>
                  <a:pt x="28" y="20"/>
                  <a:pt x="28" y="20"/>
                </a:cubicBezTo>
                <a:cubicBezTo>
                  <a:pt x="29" y="20"/>
                  <a:pt x="32" y="23"/>
                  <a:pt x="36" y="23"/>
                </a:cubicBezTo>
                <a:cubicBezTo>
                  <a:pt x="42" y="23"/>
                  <a:pt x="54" y="15"/>
                  <a:pt x="59" y="11"/>
                </a:cubicBezTo>
                <a:cubicBezTo>
                  <a:pt x="58" y="8"/>
                  <a:pt x="53" y="4"/>
                  <a:pt x="49" y="4"/>
                </a:cubicBezTo>
                <a:cubicBezTo>
                  <a:pt x="46" y="4"/>
                  <a:pt x="47" y="4"/>
                  <a:pt x="41" y="4"/>
                </a:cubicBezTo>
                <a:cubicBezTo>
                  <a:pt x="38" y="4"/>
                  <a:pt x="37" y="6"/>
                  <a:pt x="35" y="6"/>
                </a:cubicBezTo>
                <a:cubicBezTo>
                  <a:pt x="34" y="4"/>
                  <a:pt x="35" y="4"/>
                  <a:pt x="35" y="0"/>
                </a:cubicBezTo>
                <a:cubicBezTo>
                  <a:pt x="32" y="0"/>
                  <a:pt x="32" y="0"/>
                  <a:pt x="32" y="0"/>
                </a:cubicBezTo>
                <a:cubicBezTo>
                  <a:pt x="31" y="4"/>
                  <a:pt x="29" y="7"/>
                  <a:pt x="26" y="7"/>
                </a:cubicBezTo>
                <a:cubicBezTo>
                  <a:pt x="25" y="7"/>
                  <a:pt x="19" y="4"/>
                  <a:pt x="17" y="4"/>
                </a:cubicBezTo>
                <a:cubicBezTo>
                  <a:pt x="12" y="4"/>
                  <a:pt x="12" y="4"/>
                  <a:pt x="12" y="4"/>
                </a:cubicBezTo>
                <a:cubicBezTo>
                  <a:pt x="11" y="4"/>
                  <a:pt x="11" y="4"/>
                  <a:pt x="11" y="4"/>
                </a:cubicBezTo>
                <a:cubicBezTo>
                  <a:pt x="10" y="4"/>
                  <a:pt x="10" y="4"/>
                  <a:pt x="10" y="4"/>
                </a:cubicBezTo>
                <a:cubicBezTo>
                  <a:pt x="10" y="6"/>
                  <a:pt x="10" y="6"/>
                  <a:pt x="10" y="6"/>
                </a:cubicBezTo>
                <a:cubicBezTo>
                  <a:pt x="6" y="6"/>
                  <a:pt x="5" y="8"/>
                  <a:pt x="4" y="4"/>
                </a:cubicBezTo>
                <a:cubicBezTo>
                  <a:pt x="0" y="4"/>
                  <a:pt x="0" y="4"/>
                  <a:pt x="0" y="4"/>
                </a:cubicBezTo>
                <a:cubicBezTo>
                  <a:pt x="0" y="8"/>
                  <a:pt x="2" y="9"/>
                  <a:pt x="4" y="10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01" name="Freeform 86"/>
          <p:cNvSpPr>
            <a:spLocks/>
          </p:cNvSpPr>
          <p:nvPr/>
        </p:nvSpPr>
        <p:spPr bwMode="auto">
          <a:xfrm>
            <a:off x="6053935" y="808670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02" name="Freeform 87"/>
          <p:cNvSpPr>
            <a:spLocks/>
          </p:cNvSpPr>
          <p:nvPr/>
        </p:nvSpPr>
        <p:spPr bwMode="auto">
          <a:xfrm>
            <a:off x="6053935" y="808670"/>
            <a:ext cx="4294" cy="0"/>
          </a:xfrm>
          <a:custGeom>
            <a:avLst/>
            <a:gdLst>
              <a:gd name="T0" fmla="*/ 1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1" y="0"/>
                  <a:pt x="1" y="0"/>
                  <a:pt x="1" y="0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03" name="Freeform 88"/>
          <p:cNvSpPr>
            <a:spLocks/>
          </p:cNvSpPr>
          <p:nvPr/>
        </p:nvSpPr>
        <p:spPr bwMode="auto">
          <a:xfrm>
            <a:off x="6036759" y="808670"/>
            <a:ext cx="55825" cy="46260"/>
          </a:xfrm>
          <a:custGeom>
            <a:avLst/>
            <a:gdLst>
              <a:gd name="T0" fmla="*/ 11 w 11"/>
              <a:gd name="T1" fmla="*/ 9 h 9"/>
              <a:gd name="T2" fmla="*/ 3 w 11"/>
              <a:gd name="T3" fmla="*/ 0 h 9"/>
              <a:gd name="T4" fmla="*/ 11 w 11"/>
              <a:gd name="T5" fmla="*/ 9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" h="9">
                <a:moveTo>
                  <a:pt x="11" y="9"/>
                </a:moveTo>
                <a:cubicBezTo>
                  <a:pt x="9" y="4"/>
                  <a:pt x="6" y="3"/>
                  <a:pt x="3" y="0"/>
                </a:cubicBezTo>
                <a:cubicBezTo>
                  <a:pt x="0" y="2"/>
                  <a:pt x="6" y="8"/>
                  <a:pt x="11" y="9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04" name="Freeform 89"/>
          <p:cNvSpPr>
            <a:spLocks/>
          </p:cNvSpPr>
          <p:nvPr/>
        </p:nvSpPr>
        <p:spPr bwMode="auto">
          <a:xfrm>
            <a:off x="5381896" y="2133381"/>
            <a:ext cx="148150" cy="164012"/>
          </a:xfrm>
          <a:custGeom>
            <a:avLst/>
            <a:gdLst>
              <a:gd name="T0" fmla="*/ 0 w 29"/>
              <a:gd name="T1" fmla="*/ 28 h 33"/>
              <a:gd name="T2" fmla="*/ 6 w 29"/>
              <a:gd name="T3" fmla="*/ 33 h 33"/>
              <a:gd name="T4" fmla="*/ 10 w 29"/>
              <a:gd name="T5" fmla="*/ 33 h 33"/>
              <a:gd name="T6" fmla="*/ 18 w 29"/>
              <a:gd name="T7" fmla="*/ 28 h 33"/>
              <a:gd name="T8" fmla="*/ 25 w 29"/>
              <a:gd name="T9" fmla="*/ 26 h 33"/>
              <a:gd name="T10" fmla="*/ 25 w 29"/>
              <a:gd name="T11" fmla="*/ 20 h 33"/>
              <a:gd name="T12" fmla="*/ 25 w 29"/>
              <a:gd name="T13" fmla="*/ 12 h 33"/>
              <a:gd name="T14" fmla="*/ 29 w 29"/>
              <a:gd name="T15" fmla="*/ 9 h 33"/>
              <a:gd name="T16" fmla="*/ 21 w 29"/>
              <a:gd name="T17" fmla="*/ 0 h 33"/>
              <a:gd name="T18" fmla="*/ 17 w 29"/>
              <a:gd name="T19" fmla="*/ 0 h 33"/>
              <a:gd name="T20" fmla="*/ 10 w 29"/>
              <a:gd name="T21" fmla="*/ 4 h 33"/>
              <a:gd name="T22" fmla="*/ 12 w 29"/>
              <a:gd name="T23" fmla="*/ 7 h 33"/>
              <a:gd name="T24" fmla="*/ 5 w 29"/>
              <a:gd name="T25" fmla="*/ 9 h 33"/>
              <a:gd name="T26" fmla="*/ 3 w 29"/>
              <a:gd name="T27" fmla="*/ 12 h 33"/>
              <a:gd name="T28" fmla="*/ 7 w 29"/>
              <a:gd name="T29" fmla="*/ 17 h 33"/>
              <a:gd name="T30" fmla="*/ 0 w 29"/>
              <a:gd name="T31" fmla="*/ 28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9" h="33">
                <a:moveTo>
                  <a:pt x="0" y="28"/>
                </a:moveTo>
                <a:cubicBezTo>
                  <a:pt x="0" y="31"/>
                  <a:pt x="3" y="33"/>
                  <a:pt x="6" y="33"/>
                </a:cubicBezTo>
                <a:cubicBezTo>
                  <a:pt x="7" y="33"/>
                  <a:pt x="9" y="33"/>
                  <a:pt x="10" y="33"/>
                </a:cubicBezTo>
                <a:cubicBezTo>
                  <a:pt x="12" y="31"/>
                  <a:pt x="15" y="28"/>
                  <a:pt x="18" y="28"/>
                </a:cubicBezTo>
                <a:cubicBezTo>
                  <a:pt x="21" y="28"/>
                  <a:pt x="23" y="28"/>
                  <a:pt x="25" y="26"/>
                </a:cubicBezTo>
                <a:cubicBezTo>
                  <a:pt x="26" y="25"/>
                  <a:pt x="25" y="22"/>
                  <a:pt x="25" y="20"/>
                </a:cubicBezTo>
                <a:cubicBezTo>
                  <a:pt x="25" y="20"/>
                  <a:pt x="25" y="14"/>
                  <a:pt x="25" y="12"/>
                </a:cubicBezTo>
                <a:cubicBezTo>
                  <a:pt x="25" y="11"/>
                  <a:pt x="29" y="11"/>
                  <a:pt x="29" y="9"/>
                </a:cubicBezTo>
                <a:cubicBezTo>
                  <a:pt x="29" y="5"/>
                  <a:pt x="26" y="0"/>
                  <a:pt x="21" y="0"/>
                </a:cubicBezTo>
                <a:cubicBezTo>
                  <a:pt x="20" y="0"/>
                  <a:pt x="18" y="0"/>
                  <a:pt x="17" y="0"/>
                </a:cubicBezTo>
                <a:cubicBezTo>
                  <a:pt x="15" y="0"/>
                  <a:pt x="10" y="3"/>
                  <a:pt x="10" y="4"/>
                </a:cubicBezTo>
                <a:cubicBezTo>
                  <a:pt x="10" y="5"/>
                  <a:pt x="11" y="6"/>
                  <a:pt x="12" y="7"/>
                </a:cubicBezTo>
                <a:cubicBezTo>
                  <a:pt x="10" y="8"/>
                  <a:pt x="6" y="9"/>
                  <a:pt x="5" y="9"/>
                </a:cubicBezTo>
                <a:cubicBezTo>
                  <a:pt x="4" y="9"/>
                  <a:pt x="3" y="9"/>
                  <a:pt x="3" y="12"/>
                </a:cubicBezTo>
                <a:cubicBezTo>
                  <a:pt x="3" y="14"/>
                  <a:pt x="5" y="16"/>
                  <a:pt x="7" y="17"/>
                </a:cubicBezTo>
                <a:cubicBezTo>
                  <a:pt x="6" y="22"/>
                  <a:pt x="0" y="23"/>
                  <a:pt x="0" y="28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05" name="Freeform 90"/>
          <p:cNvSpPr>
            <a:spLocks/>
          </p:cNvSpPr>
          <p:nvPr/>
        </p:nvSpPr>
        <p:spPr bwMode="auto">
          <a:xfrm>
            <a:off x="5478515" y="1990395"/>
            <a:ext cx="30059" cy="23129"/>
          </a:xfrm>
          <a:custGeom>
            <a:avLst/>
            <a:gdLst>
              <a:gd name="T0" fmla="*/ 2 w 6"/>
              <a:gd name="T1" fmla="*/ 5 h 5"/>
              <a:gd name="T2" fmla="*/ 6 w 6"/>
              <a:gd name="T3" fmla="*/ 0 h 5"/>
              <a:gd name="T4" fmla="*/ 0 w 6"/>
              <a:gd name="T5" fmla="*/ 2 h 5"/>
              <a:gd name="T6" fmla="*/ 2 w 6"/>
              <a:gd name="T7" fmla="*/ 5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" h="5">
                <a:moveTo>
                  <a:pt x="2" y="5"/>
                </a:moveTo>
                <a:cubicBezTo>
                  <a:pt x="4" y="5"/>
                  <a:pt x="6" y="2"/>
                  <a:pt x="6" y="0"/>
                </a:cubicBezTo>
                <a:cubicBezTo>
                  <a:pt x="4" y="0"/>
                  <a:pt x="0" y="1"/>
                  <a:pt x="0" y="2"/>
                </a:cubicBezTo>
                <a:cubicBezTo>
                  <a:pt x="0" y="3"/>
                  <a:pt x="1" y="5"/>
                  <a:pt x="2" y="5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06" name="Freeform 91"/>
          <p:cNvSpPr>
            <a:spLocks/>
          </p:cNvSpPr>
          <p:nvPr/>
        </p:nvSpPr>
        <p:spPr bwMode="auto">
          <a:xfrm>
            <a:off x="5530046" y="2352064"/>
            <a:ext cx="4294" cy="6308"/>
          </a:xfrm>
          <a:custGeom>
            <a:avLst/>
            <a:gdLst>
              <a:gd name="T0" fmla="*/ 0 w 1"/>
              <a:gd name="T1" fmla="*/ 1 h 1"/>
              <a:gd name="T2" fmla="*/ 1 w 1"/>
              <a:gd name="T3" fmla="*/ 0 h 1"/>
              <a:gd name="T4" fmla="*/ 0 w 1"/>
              <a:gd name="T5" fmla="*/ 0 h 1"/>
              <a:gd name="T6" fmla="*/ 0 w 1"/>
              <a:gd name="T7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" h="1">
                <a:moveTo>
                  <a:pt x="0" y="1"/>
                </a:moveTo>
                <a:cubicBezTo>
                  <a:pt x="0" y="0"/>
                  <a:pt x="1" y="0"/>
                  <a:pt x="1" y="0"/>
                </a:cubicBezTo>
                <a:cubicBezTo>
                  <a:pt x="0" y="0"/>
                  <a:pt x="0" y="0"/>
                  <a:pt x="0" y="0"/>
                </a:cubicBezTo>
                <a:lnTo>
                  <a:pt x="0" y="1"/>
                </a:ln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07" name="Freeform 92"/>
          <p:cNvSpPr>
            <a:spLocks noEditPoints="1"/>
          </p:cNvSpPr>
          <p:nvPr/>
        </p:nvSpPr>
        <p:spPr bwMode="auto">
          <a:xfrm>
            <a:off x="5499985" y="1973576"/>
            <a:ext cx="268387" cy="378489"/>
          </a:xfrm>
          <a:custGeom>
            <a:avLst/>
            <a:gdLst>
              <a:gd name="T0" fmla="*/ 6 w 53"/>
              <a:gd name="T1" fmla="*/ 16 h 76"/>
              <a:gd name="T2" fmla="*/ 6 w 53"/>
              <a:gd name="T3" fmla="*/ 21 h 76"/>
              <a:gd name="T4" fmla="*/ 6 w 53"/>
              <a:gd name="T5" fmla="*/ 25 h 76"/>
              <a:gd name="T6" fmla="*/ 8 w 53"/>
              <a:gd name="T7" fmla="*/ 28 h 76"/>
              <a:gd name="T8" fmla="*/ 12 w 53"/>
              <a:gd name="T9" fmla="*/ 26 h 76"/>
              <a:gd name="T10" fmla="*/ 9 w 53"/>
              <a:gd name="T11" fmla="*/ 35 h 76"/>
              <a:gd name="T12" fmla="*/ 18 w 53"/>
              <a:gd name="T13" fmla="*/ 36 h 76"/>
              <a:gd name="T14" fmla="*/ 20 w 53"/>
              <a:gd name="T15" fmla="*/ 39 h 76"/>
              <a:gd name="T16" fmla="*/ 26 w 53"/>
              <a:gd name="T17" fmla="*/ 45 h 76"/>
              <a:gd name="T18" fmla="*/ 16 w 53"/>
              <a:gd name="T19" fmla="*/ 56 h 76"/>
              <a:gd name="T20" fmla="*/ 11 w 53"/>
              <a:gd name="T21" fmla="*/ 64 h 76"/>
              <a:gd name="T22" fmla="*/ 19 w 53"/>
              <a:gd name="T23" fmla="*/ 66 h 76"/>
              <a:gd name="T24" fmla="*/ 24 w 53"/>
              <a:gd name="T25" fmla="*/ 65 h 76"/>
              <a:gd name="T26" fmla="*/ 7 w 53"/>
              <a:gd name="T27" fmla="*/ 76 h 76"/>
              <a:gd name="T28" fmla="*/ 13 w 53"/>
              <a:gd name="T29" fmla="*/ 76 h 76"/>
              <a:gd name="T30" fmla="*/ 20 w 53"/>
              <a:gd name="T31" fmla="*/ 72 h 76"/>
              <a:gd name="T32" fmla="*/ 35 w 53"/>
              <a:gd name="T33" fmla="*/ 72 h 76"/>
              <a:gd name="T34" fmla="*/ 50 w 53"/>
              <a:gd name="T35" fmla="*/ 68 h 76"/>
              <a:gd name="T36" fmla="*/ 46 w 53"/>
              <a:gd name="T37" fmla="*/ 66 h 76"/>
              <a:gd name="T38" fmla="*/ 49 w 53"/>
              <a:gd name="T39" fmla="*/ 52 h 76"/>
              <a:gd name="T40" fmla="*/ 46 w 53"/>
              <a:gd name="T41" fmla="*/ 52 h 76"/>
              <a:gd name="T42" fmla="*/ 43 w 53"/>
              <a:gd name="T43" fmla="*/ 46 h 76"/>
              <a:gd name="T44" fmla="*/ 27 w 53"/>
              <a:gd name="T45" fmla="*/ 26 h 76"/>
              <a:gd name="T46" fmla="*/ 24 w 53"/>
              <a:gd name="T47" fmla="*/ 23 h 76"/>
              <a:gd name="T48" fmla="*/ 16 w 53"/>
              <a:gd name="T49" fmla="*/ 8 h 76"/>
              <a:gd name="T50" fmla="*/ 21 w 53"/>
              <a:gd name="T51" fmla="*/ 2 h 76"/>
              <a:gd name="T52" fmla="*/ 12 w 53"/>
              <a:gd name="T53" fmla="*/ 0 h 76"/>
              <a:gd name="T54" fmla="*/ 8 w 53"/>
              <a:gd name="T55" fmla="*/ 7 h 76"/>
              <a:gd name="T56" fmla="*/ 6 w 53"/>
              <a:gd name="T57" fmla="*/ 11 h 76"/>
              <a:gd name="T58" fmla="*/ 3 w 53"/>
              <a:gd name="T59" fmla="*/ 12 h 76"/>
              <a:gd name="T60" fmla="*/ 6 w 53"/>
              <a:gd name="T61" fmla="*/ 15 h 76"/>
              <a:gd name="T62" fmla="*/ 48 w 53"/>
              <a:gd name="T63" fmla="*/ 52 h 76"/>
              <a:gd name="T64" fmla="*/ 46 w 53"/>
              <a:gd name="T65" fmla="*/ 53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53" h="76">
                <a:moveTo>
                  <a:pt x="6" y="15"/>
                </a:moveTo>
                <a:cubicBezTo>
                  <a:pt x="6" y="16"/>
                  <a:pt x="6" y="16"/>
                  <a:pt x="6" y="16"/>
                </a:cubicBezTo>
                <a:cubicBezTo>
                  <a:pt x="6" y="17"/>
                  <a:pt x="3" y="18"/>
                  <a:pt x="3" y="19"/>
                </a:cubicBezTo>
                <a:cubicBezTo>
                  <a:pt x="3" y="20"/>
                  <a:pt x="6" y="21"/>
                  <a:pt x="6" y="21"/>
                </a:cubicBezTo>
                <a:cubicBezTo>
                  <a:pt x="6" y="23"/>
                  <a:pt x="6" y="23"/>
                  <a:pt x="6" y="23"/>
                </a:cubicBezTo>
                <a:cubicBezTo>
                  <a:pt x="6" y="24"/>
                  <a:pt x="6" y="24"/>
                  <a:pt x="6" y="25"/>
                </a:cubicBezTo>
                <a:cubicBezTo>
                  <a:pt x="6" y="26"/>
                  <a:pt x="6" y="28"/>
                  <a:pt x="6" y="28"/>
                </a:cubicBezTo>
                <a:cubicBezTo>
                  <a:pt x="8" y="28"/>
                  <a:pt x="8" y="28"/>
                  <a:pt x="8" y="28"/>
                </a:cubicBezTo>
                <a:cubicBezTo>
                  <a:pt x="7" y="28"/>
                  <a:pt x="7" y="27"/>
                  <a:pt x="8" y="25"/>
                </a:cubicBezTo>
                <a:cubicBezTo>
                  <a:pt x="8" y="25"/>
                  <a:pt x="10" y="26"/>
                  <a:pt x="12" y="26"/>
                </a:cubicBezTo>
                <a:cubicBezTo>
                  <a:pt x="11" y="28"/>
                  <a:pt x="12" y="28"/>
                  <a:pt x="12" y="30"/>
                </a:cubicBezTo>
                <a:cubicBezTo>
                  <a:pt x="12" y="32"/>
                  <a:pt x="9" y="33"/>
                  <a:pt x="9" y="35"/>
                </a:cubicBezTo>
                <a:cubicBezTo>
                  <a:pt x="9" y="37"/>
                  <a:pt x="11" y="37"/>
                  <a:pt x="13" y="37"/>
                </a:cubicBezTo>
                <a:cubicBezTo>
                  <a:pt x="15" y="37"/>
                  <a:pt x="16" y="36"/>
                  <a:pt x="18" y="36"/>
                </a:cubicBezTo>
                <a:cubicBezTo>
                  <a:pt x="19" y="36"/>
                  <a:pt x="20" y="36"/>
                  <a:pt x="20" y="36"/>
                </a:cubicBezTo>
                <a:cubicBezTo>
                  <a:pt x="20" y="37"/>
                  <a:pt x="20" y="38"/>
                  <a:pt x="20" y="39"/>
                </a:cubicBezTo>
                <a:cubicBezTo>
                  <a:pt x="20" y="42"/>
                  <a:pt x="22" y="42"/>
                  <a:pt x="26" y="42"/>
                </a:cubicBezTo>
                <a:cubicBezTo>
                  <a:pt x="26" y="45"/>
                  <a:pt x="26" y="45"/>
                  <a:pt x="26" y="45"/>
                </a:cubicBezTo>
                <a:cubicBezTo>
                  <a:pt x="22" y="48"/>
                  <a:pt x="19" y="50"/>
                  <a:pt x="15" y="50"/>
                </a:cubicBezTo>
                <a:cubicBezTo>
                  <a:pt x="15" y="52"/>
                  <a:pt x="16" y="53"/>
                  <a:pt x="16" y="56"/>
                </a:cubicBezTo>
                <a:cubicBezTo>
                  <a:pt x="16" y="60"/>
                  <a:pt x="10" y="60"/>
                  <a:pt x="10" y="63"/>
                </a:cubicBezTo>
                <a:cubicBezTo>
                  <a:pt x="10" y="64"/>
                  <a:pt x="10" y="64"/>
                  <a:pt x="11" y="64"/>
                </a:cubicBezTo>
                <a:cubicBezTo>
                  <a:pt x="12" y="64"/>
                  <a:pt x="11" y="63"/>
                  <a:pt x="13" y="63"/>
                </a:cubicBezTo>
                <a:cubicBezTo>
                  <a:pt x="15" y="63"/>
                  <a:pt x="16" y="66"/>
                  <a:pt x="19" y="66"/>
                </a:cubicBezTo>
                <a:cubicBezTo>
                  <a:pt x="21" y="66"/>
                  <a:pt x="22" y="65"/>
                  <a:pt x="23" y="64"/>
                </a:cubicBezTo>
                <a:cubicBezTo>
                  <a:pt x="23" y="64"/>
                  <a:pt x="24" y="65"/>
                  <a:pt x="24" y="65"/>
                </a:cubicBezTo>
                <a:cubicBezTo>
                  <a:pt x="24" y="68"/>
                  <a:pt x="18" y="67"/>
                  <a:pt x="15" y="68"/>
                </a:cubicBezTo>
                <a:cubicBezTo>
                  <a:pt x="14" y="68"/>
                  <a:pt x="11" y="74"/>
                  <a:pt x="7" y="76"/>
                </a:cubicBezTo>
                <a:cubicBezTo>
                  <a:pt x="10" y="76"/>
                  <a:pt x="10" y="76"/>
                  <a:pt x="10" y="76"/>
                </a:cubicBezTo>
                <a:cubicBezTo>
                  <a:pt x="10" y="76"/>
                  <a:pt x="11" y="76"/>
                  <a:pt x="13" y="76"/>
                </a:cubicBezTo>
                <a:cubicBezTo>
                  <a:pt x="16" y="76"/>
                  <a:pt x="16" y="76"/>
                  <a:pt x="16" y="76"/>
                </a:cubicBezTo>
                <a:cubicBezTo>
                  <a:pt x="16" y="76"/>
                  <a:pt x="17" y="72"/>
                  <a:pt x="20" y="72"/>
                </a:cubicBezTo>
                <a:cubicBezTo>
                  <a:pt x="21" y="72"/>
                  <a:pt x="22" y="74"/>
                  <a:pt x="24" y="74"/>
                </a:cubicBezTo>
                <a:cubicBezTo>
                  <a:pt x="27" y="74"/>
                  <a:pt x="33" y="72"/>
                  <a:pt x="35" y="72"/>
                </a:cubicBezTo>
                <a:cubicBezTo>
                  <a:pt x="37" y="72"/>
                  <a:pt x="42" y="72"/>
                  <a:pt x="44" y="72"/>
                </a:cubicBezTo>
                <a:cubicBezTo>
                  <a:pt x="47" y="72"/>
                  <a:pt x="50" y="70"/>
                  <a:pt x="50" y="68"/>
                </a:cubicBezTo>
                <a:cubicBezTo>
                  <a:pt x="50" y="67"/>
                  <a:pt x="50" y="67"/>
                  <a:pt x="50" y="67"/>
                </a:cubicBezTo>
                <a:cubicBezTo>
                  <a:pt x="50" y="67"/>
                  <a:pt x="48" y="66"/>
                  <a:pt x="46" y="66"/>
                </a:cubicBezTo>
                <a:cubicBezTo>
                  <a:pt x="48" y="63"/>
                  <a:pt x="53" y="61"/>
                  <a:pt x="53" y="57"/>
                </a:cubicBezTo>
                <a:cubicBezTo>
                  <a:pt x="53" y="54"/>
                  <a:pt x="51" y="52"/>
                  <a:pt x="49" y="52"/>
                </a:cubicBezTo>
                <a:cubicBezTo>
                  <a:pt x="47" y="52"/>
                  <a:pt x="47" y="52"/>
                  <a:pt x="46" y="53"/>
                </a:cubicBezTo>
                <a:cubicBezTo>
                  <a:pt x="46" y="52"/>
                  <a:pt x="46" y="52"/>
                  <a:pt x="46" y="52"/>
                </a:cubicBezTo>
                <a:cubicBezTo>
                  <a:pt x="46" y="52"/>
                  <a:pt x="46" y="51"/>
                  <a:pt x="46" y="51"/>
                </a:cubicBezTo>
                <a:cubicBezTo>
                  <a:pt x="46" y="49"/>
                  <a:pt x="43" y="48"/>
                  <a:pt x="43" y="46"/>
                </a:cubicBezTo>
                <a:cubicBezTo>
                  <a:pt x="43" y="41"/>
                  <a:pt x="37" y="39"/>
                  <a:pt x="34" y="35"/>
                </a:cubicBezTo>
                <a:cubicBezTo>
                  <a:pt x="31" y="33"/>
                  <a:pt x="31" y="27"/>
                  <a:pt x="27" y="26"/>
                </a:cubicBezTo>
                <a:cubicBezTo>
                  <a:pt x="25" y="25"/>
                  <a:pt x="24" y="26"/>
                  <a:pt x="22" y="26"/>
                </a:cubicBezTo>
                <a:cubicBezTo>
                  <a:pt x="22" y="25"/>
                  <a:pt x="23" y="23"/>
                  <a:pt x="24" y="23"/>
                </a:cubicBezTo>
                <a:cubicBezTo>
                  <a:pt x="24" y="18"/>
                  <a:pt x="31" y="16"/>
                  <a:pt x="30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8"/>
                  <a:pt x="16" y="8"/>
                  <a:pt x="16" y="7"/>
                </a:cubicBezTo>
                <a:cubicBezTo>
                  <a:pt x="16" y="4"/>
                  <a:pt x="21" y="5"/>
                  <a:pt x="21" y="2"/>
                </a:cubicBezTo>
                <a:cubicBezTo>
                  <a:pt x="21" y="1"/>
                  <a:pt x="20" y="0"/>
                  <a:pt x="19" y="0"/>
                </a:cubicBezTo>
                <a:cubicBezTo>
                  <a:pt x="17" y="0"/>
                  <a:pt x="15" y="0"/>
                  <a:pt x="12" y="0"/>
                </a:cubicBezTo>
                <a:cubicBezTo>
                  <a:pt x="11" y="0"/>
                  <a:pt x="9" y="2"/>
                  <a:pt x="9" y="3"/>
                </a:cubicBezTo>
                <a:cubicBezTo>
                  <a:pt x="9" y="4"/>
                  <a:pt x="8" y="5"/>
                  <a:pt x="8" y="7"/>
                </a:cubicBezTo>
                <a:cubicBezTo>
                  <a:pt x="6" y="7"/>
                  <a:pt x="5" y="8"/>
                  <a:pt x="5" y="10"/>
                </a:cubicBezTo>
                <a:cubicBezTo>
                  <a:pt x="5" y="10"/>
                  <a:pt x="5" y="11"/>
                  <a:pt x="6" y="11"/>
                </a:cubicBezTo>
                <a:cubicBezTo>
                  <a:pt x="6" y="11"/>
                  <a:pt x="5" y="13"/>
                  <a:pt x="5" y="13"/>
                </a:cubicBezTo>
                <a:cubicBezTo>
                  <a:pt x="5" y="13"/>
                  <a:pt x="3" y="12"/>
                  <a:pt x="3" y="12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2" y="14"/>
                  <a:pt x="6" y="15"/>
                </a:cubicBezTo>
                <a:close/>
                <a:moveTo>
                  <a:pt x="46" y="53"/>
                </a:moveTo>
                <a:cubicBezTo>
                  <a:pt x="48" y="52"/>
                  <a:pt x="48" y="52"/>
                  <a:pt x="48" y="52"/>
                </a:cubicBezTo>
                <a:cubicBezTo>
                  <a:pt x="47" y="53"/>
                  <a:pt x="46" y="53"/>
                  <a:pt x="46" y="54"/>
                </a:cubicBezTo>
                <a:lnTo>
                  <a:pt x="46" y="53"/>
                </a:ln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08" name="Freeform 93"/>
          <p:cNvSpPr>
            <a:spLocks/>
          </p:cNvSpPr>
          <p:nvPr/>
        </p:nvSpPr>
        <p:spPr bwMode="auto">
          <a:xfrm>
            <a:off x="5555810" y="2173334"/>
            <a:ext cx="15029" cy="14720"/>
          </a:xfrm>
          <a:custGeom>
            <a:avLst/>
            <a:gdLst>
              <a:gd name="T0" fmla="*/ 2 w 3"/>
              <a:gd name="T1" fmla="*/ 0 h 3"/>
              <a:gd name="T2" fmla="*/ 0 w 3"/>
              <a:gd name="T3" fmla="*/ 3 h 3"/>
              <a:gd name="T4" fmla="*/ 3 w 3"/>
              <a:gd name="T5" fmla="*/ 3 h 3"/>
              <a:gd name="T6" fmla="*/ 3 w 3"/>
              <a:gd name="T7" fmla="*/ 0 h 3"/>
              <a:gd name="T8" fmla="*/ 2 w 3"/>
              <a:gd name="T9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" h="3">
                <a:moveTo>
                  <a:pt x="2" y="0"/>
                </a:moveTo>
                <a:cubicBezTo>
                  <a:pt x="0" y="1"/>
                  <a:pt x="0" y="2"/>
                  <a:pt x="0" y="3"/>
                </a:cubicBezTo>
                <a:cubicBezTo>
                  <a:pt x="1" y="3"/>
                  <a:pt x="2" y="3"/>
                  <a:pt x="3" y="3"/>
                </a:cubicBezTo>
                <a:cubicBezTo>
                  <a:pt x="3" y="2"/>
                  <a:pt x="3" y="1"/>
                  <a:pt x="3" y="0"/>
                </a:cubicBezTo>
                <a:cubicBezTo>
                  <a:pt x="3" y="0"/>
                  <a:pt x="2" y="0"/>
                  <a:pt x="2" y="0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09" name="Freeform 94"/>
          <p:cNvSpPr>
            <a:spLocks/>
          </p:cNvSpPr>
          <p:nvPr/>
        </p:nvSpPr>
        <p:spPr bwMode="auto">
          <a:xfrm>
            <a:off x="4935300" y="1576162"/>
            <a:ext cx="330653" cy="149292"/>
          </a:xfrm>
          <a:custGeom>
            <a:avLst/>
            <a:gdLst>
              <a:gd name="T0" fmla="*/ 65 w 65"/>
              <a:gd name="T1" fmla="*/ 16 h 30"/>
              <a:gd name="T2" fmla="*/ 65 w 65"/>
              <a:gd name="T3" fmla="*/ 16 h 30"/>
              <a:gd name="T4" fmla="*/ 57 w 65"/>
              <a:gd name="T5" fmla="*/ 5 h 30"/>
              <a:gd name="T6" fmla="*/ 58 w 65"/>
              <a:gd name="T7" fmla="*/ 3 h 30"/>
              <a:gd name="T8" fmla="*/ 53 w 65"/>
              <a:gd name="T9" fmla="*/ 4 h 30"/>
              <a:gd name="T10" fmla="*/ 49 w 65"/>
              <a:gd name="T11" fmla="*/ 1 h 30"/>
              <a:gd name="T12" fmla="*/ 46 w 65"/>
              <a:gd name="T13" fmla="*/ 1 h 30"/>
              <a:gd name="T14" fmla="*/ 45 w 65"/>
              <a:gd name="T15" fmla="*/ 4 h 30"/>
              <a:gd name="T16" fmla="*/ 38 w 65"/>
              <a:gd name="T17" fmla="*/ 5 h 30"/>
              <a:gd name="T18" fmla="*/ 31 w 65"/>
              <a:gd name="T19" fmla="*/ 4 h 30"/>
              <a:gd name="T20" fmla="*/ 31 w 65"/>
              <a:gd name="T21" fmla="*/ 6 h 30"/>
              <a:gd name="T22" fmla="*/ 27 w 65"/>
              <a:gd name="T23" fmla="*/ 5 h 30"/>
              <a:gd name="T24" fmla="*/ 22 w 65"/>
              <a:gd name="T25" fmla="*/ 6 h 30"/>
              <a:gd name="T26" fmla="*/ 19 w 65"/>
              <a:gd name="T27" fmla="*/ 4 h 30"/>
              <a:gd name="T28" fmla="*/ 19 w 65"/>
              <a:gd name="T29" fmla="*/ 7 h 30"/>
              <a:gd name="T30" fmla="*/ 15 w 65"/>
              <a:gd name="T31" fmla="*/ 9 h 30"/>
              <a:gd name="T32" fmla="*/ 11 w 65"/>
              <a:gd name="T33" fmla="*/ 4 h 30"/>
              <a:gd name="T34" fmla="*/ 10 w 65"/>
              <a:gd name="T35" fmla="*/ 0 h 30"/>
              <a:gd name="T36" fmla="*/ 8 w 65"/>
              <a:gd name="T37" fmla="*/ 0 h 30"/>
              <a:gd name="T38" fmla="*/ 5 w 65"/>
              <a:gd name="T39" fmla="*/ 3 h 30"/>
              <a:gd name="T40" fmla="*/ 5 w 65"/>
              <a:gd name="T41" fmla="*/ 5 h 30"/>
              <a:gd name="T42" fmla="*/ 0 w 65"/>
              <a:gd name="T43" fmla="*/ 4 h 30"/>
              <a:gd name="T44" fmla="*/ 11 w 65"/>
              <a:gd name="T45" fmla="*/ 9 h 30"/>
              <a:gd name="T46" fmla="*/ 12 w 65"/>
              <a:gd name="T47" fmla="*/ 11 h 30"/>
              <a:gd name="T48" fmla="*/ 0 w 65"/>
              <a:gd name="T49" fmla="*/ 13 h 30"/>
              <a:gd name="T50" fmla="*/ 10 w 65"/>
              <a:gd name="T51" fmla="*/ 14 h 30"/>
              <a:gd name="T52" fmla="*/ 9 w 65"/>
              <a:gd name="T53" fmla="*/ 21 h 30"/>
              <a:gd name="T54" fmla="*/ 7 w 65"/>
              <a:gd name="T55" fmla="*/ 22 h 30"/>
              <a:gd name="T56" fmla="*/ 17 w 65"/>
              <a:gd name="T57" fmla="*/ 26 h 30"/>
              <a:gd name="T58" fmla="*/ 37 w 65"/>
              <a:gd name="T59" fmla="*/ 30 h 30"/>
              <a:gd name="T60" fmla="*/ 55 w 65"/>
              <a:gd name="T61" fmla="*/ 25 h 30"/>
              <a:gd name="T62" fmla="*/ 65 w 65"/>
              <a:gd name="T63" fmla="*/ 16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5" h="30">
                <a:moveTo>
                  <a:pt x="65" y="16"/>
                </a:moveTo>
                <a:cubicBezTo>
                  <a:pt x="65" y="16"/>
                  <a:pt x="65" y="16"/>
                  <a:pt x="65" y="16"/>
                </a:cubicBezTo>
                <a:cubicBezTo>
                  <a:pt x="65" y="10"/>
                  <a:pt x="57" y="11"/>
                  <a:pt x="57" y="5"/>
                </a:cubicBezTo>
                <a:cubicBezTo>
                  <a:pt x="57" y="4"/>
                  <a:pt x="58" y="3"/>
                  <a:pt x="58" y="3"/>
                </a:cubicBezTo>
                <a:cubicBezTo>
                  <a:pt x="56" y="3"/>
                  <a:pt x="55" y="4"/>
                  <a:pt x="53" y="4"/>
                </a:cubicBezTo>
                <a:cubicBezTo>
                  <a:pt x="51" y="4"/>
                  <a:pt x="49" y="4"/>
                  <a:pt x="49" y="1"/>
                </a:cubicBezTo>
                <a:cubicBezTo>
                  <a:pt x="48" y="2"/>
                  <a:pt x="48" y="1"/>
                  <a:pt x="46" y="1"/>
                </a:cubicBezTo>
                <a:cubicBezTo>
                  <a:pt x="46" y="2"/>
                  <a:pt x="45" y="2"/>
                  <a:pt x="45" y="4"/>
                </a:cubicBezTo>
                <a:cubicBezTo>
                  <a:pt x="43" y="2"/>
                  <a:pt x="41" y="5"/>
                  <a:pt x="38" y="5"/>
                </a:cubicBezTo>
                <a:cubicBezTo>
                  <a:pt x="36" y="5"/>
                  <a:pt x="34" y="4"/>
                  <a:pt x="31" y="4"/>
                </a:cubicBezTo>
                <a:cubicBezTo>
                  <a:pt x="31" y="5"/>
                  <a:pt x="30" y="6"/>
                  <a:pt x="31" y="6"/>
                </a:cubicBezTo>
                <a:cubicBezTo>
                  <a:pt x="30" y="6"/>
                  <a:pt x="29" y="5"/>
                  <a:pt x="27" y="5"/>
                </a:cubicBezTo>
                <a:cubicBezTo>
                  <a:pt x="22" y="6"/>
                  <a:pt x="22" y="6"/>
                  <a:pt x="22" y="6"/>
                </a:cubicBezTo>
                <a:cubicBezTo>
                  <a:pt x="21" y="6"/>
                  <a:pt x="20" y="5"/>
                  <a:pt x="19" y="4"/>
                </a:cubicBezTo>
                <a:cubicBezTo>
                  <a:pt x="18" y="5"/>
                  <a:pt x="19" y="6"/>
                  <a:pt x="19" y="7"/>
                </a:cubicBezTo>
                <a:cubicBezTo>
                  <a:pt x="18" y="7"/>
                  <a:pt x="16" y="9"/>
                  <a:pt x="15" y="9"/>
                </a:cubicBezTo>
                <a:cubicBezTo>
                  <a:pt x="13" y="9"/>
                  <a:pt x="11" y="5"/>
                  <a:pt x="11" y="4"/>
                </a:cubicBezTo>
                <a:cubicBezTo>
                  <a:pt x="11" y="2"/>
                  <a:pt x="10" y="0"/>
                  <a:pt x="10" y="0"/>
                </a:cubicBezTo>
                <a:cubicBezTo>
                  <a:pt x="9" y="0"/>
                  <a:pt x="9" y="0"/>
                  <a:pt x="8" y="0"/>
                </a:cubicBezTo>
                <a:cubicBezTo>
                  <a:pt x="7" y="0"/>
                  <a:pt x="5" y="3"/>
                  <a:pt x="5" y="3"/>
                </a:cubicBezTo>
                <a:cubicBezTo>
                  <a:pt x="5" y="4"/>
                  <a:pt x="5" y="4"/>
                  <a:pt x="5" y="5"/>
                </a:cubicBezTo>
                <a:cubicBezTo>
                  <a:pt x="1" y="4"/>
                  <a:pt x="2" y="4"/>
                  <a:pt x="0" y="4"/>
                </a:cubicBezTo>
                <a:cubicBezTo>
                  <a:pt x="1" y="7"/>
                  <a:pt x="9" y="9"/>
                  <a:pt x="11" y="9"/>
                </a:cubicBezTo>
                <a:cubicBezTo>
                  <a:pt x="11" y="10"/>
                  <a:pt x="12" y="11"/>
                  <a:pt x="12" y="11"/>
                </a:cubicBezTo>
                <a:cubicBezTo>
                  <a:pt x="10" y="12"/>
                  <a:pt x="4" y="13"/>
                  <a:pt x="0" y="13"/>
                </a:cubicBezTo>
                <a:cubicBezTo>
                  <a:pt x="3" y="16"/>
                  <a:pt x="7" y="13"/>
                  <a:pt x="10" y="14"/>
                </a:cubicBezTo>
                <a:cubicBezTo>
                  <a:pt x="10" y="17"/>
                  <a:pt x="9" y="18"/>
                  <a:pt x="9" y="21"/>
                </a:cubicBezTo>
                <a:cubicBezTo>
                  <a:pt x="8" y="21"/>
                  <a:pt x="8" y="22"/>
                  <a:pt x="7" y="22"/>
                </a:cubicBezTo>
                <a:cubicBezTo>
                  <a:pt x="12" y="22"/>
                  <a:pt x="14" y="25"/>
                  <a:pt x="17" y="26"/>
                </a:cubicBezTo>
                <a:cubicBezTo>
                  <a:pt x="23" y="28"/>
                  <a:pt x="29" y="30"/>
                  <a:pt x="37" y="30"/>
                </a:cubicBezTo>
                <a:cubicBezTo>
                  <a:pt x="45" y="30"/>
                  <a:pt x="49" y="26"/>
                  <a:pt x="55" y="25"/>
                </a:cubicBezTo>
                <a:cubicBezTo>
                  <a:pt x="58" y="24"/>
                  <a:pt x="63" y="20"/>
                  <a:pt x="65" y="16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0" name="Freeform 95"/>
          <p:cNvSpPr>
            <a:spLocks/>
          </p:cNvSpPr>
          <p:nvPr/>
        </p:nvSpPr>
        <p:spPr bwMode="auto">
          <a:xfrm>
            <a:off x="2940650" y="3378190"/>
            <a:ext cx="339241" cy="109341"/>
          </a:xfrm>
          <a:custGeom>
            <a:avLst/>
            <a:gdLst>
              <a:gd name="T0" fmla="*/ 67 w 67"/>
              <a:gd name="T1" fmla="*/ 20 h 22"/>
              <a:gd name="T2" fmla="*/ 62 w 67"/>
              <a:gd name="T3" fmla="*/ 15 h 22"/>
              <a:gd name="T4" fmla="*/ 58 w 67"/>
              <a:gd name="T5" fmla="*/ 15 h 22"/>
              <a:gd name="T6" fmla="*/ 58 w 67"/>
              <a:gd name="T7" fmla="*/ 13 h 22"/>
              <a:gd name="T8" fmla="*/ 44 w 67"/>
              <a:gd name="T9" fmla="*/ 8 h 22"/>
              <a:gd name="T10" fmla="*/ 40 w 67"/>
              <a:gd name="T11" fmla="*/ 5 h 22"/>
              <a:gd name="T12" fmla="*/ 18 w 67"/>
              <a:gd name="T13" fmla="*/ 0 h 22"/>
              <a:gd name="T14" fmla="*/ 0 w 67"/>
              <a:gd name="T15" fmla="*/ 10 h 22"/>
              <a:gd name="T16" fmla="*/ 2 w 67"/>
              <a:gd name="T17" fmla="*/ 10 h 22"/>
              <a:gd name="T18" fmla="*/ 14 w 67"/>
              <a:gd name="T19" fmla="*/ 4 h 22"/>
              <a:gd name="T20" fmla="*/ 18 w 67"/>
              <a:gd name="T21" fmla="*/ 4 h 22"/>
              <a:gd name="T22" fmla="*/ 18 w 67"/>
              <a:gd name="T23" fmla="*/ 6 h 22"/>
              <a:gd name="T24" fmla="*/ 25 w 67"/>
              <a:gd name="T25" fmla="*/ 6 h 22"/>
              <a:gd name="T26" fmla="*/ 32 w 67"/>
              <a:gd name="T27" fmla="*/ 10 h 22"/>
              <a:gd name="T28" fmla="*/ 37 w 67"/>
              <a:gd name="T29" fmla="*/ 10 h 22"/>
              <a:gd name="T30" fmla="*/ 40 w 67"/>
              <a:gd name="T31" fmla="*/ 13 h 22"/>
              <a:gd name="T32" fmla="*/ 48 w 67"/>
              <a:gd name="T33" fmla="*/ 17 h 22"/>
              <a:gd name="T34" fmla="*/ 46 w 67"/>
              <a:gd name="T35" fmla="*/ 19 h 22"/>
              <a:gd name="T36" fmla="*/ 46 w 67"/>
              <a:gd name="T37" fmla="*/ 21 h 22"/>
              <a:gd name="T38" fmla="*/ 59 w 67"/>
              <a:gd name="T39" fmla="*/ 22 h 22"/>
              <a:gd name="T40" fmla="*/ 67 w 67"/>
              <a:gd name="T41" fmla="*/ 2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67" h="22">
                <a:moveTo>
                  <a:pt x="67" y="20"/>
                </a:moveTo>
                <a:cubicBezTo>
                  <a:pt x="65" y="19"/>
                  <a:pt x="64" y="16"/>
                  <a:pt x="62" y="15"/>
                </a:cubicBezTo>
                <a:cubicBezTo>
                  <a:pt x="58" y="15"/>
                  <a:pt x="58" y="15"/>
                  <a:pt x="58" y="15"/>
                </a:cubicBezTo>
                <a:cubicBezTo>
                  <a:pt x="58" y="14"/>
                  <a:pt x="58" y="14"/>
                  <a:pt x="58" y="13"/>
                </a:cubicBezTo>
                <a:cubicBezTo>
                  <a:pt x="53" y="13"/>
                  <a:pt x="47" y="11"/>
                  <a:pt x="44" y="8"/>
                </a:cubicBezTo>
                <a:cubicBezTo>
                  <a:pt x="44" y="7"/>
                  <a:pt x="42" y="5"/>
                  <a:pt x="40" y="5"/>
                </a:cubicBezTo>
                <a:cubicBezTo>
                  <a:pt x="33" y="5"/>
                  <a:pt x="28" y="0"/>
                  <a:pt x="18" y="0"/>
                </a:cubicBezTo>
                <a:cubicBezTo>
                  <a:pt x="8" y="0"/>
                  <a:pt x="3" y="2"/>
                  <a:pt x="0" y="10"/>
                </a:cubicBezTo>
                <a:cubicBezTo>
                  <a:pt x="2" y="10"/>
                  <a:pt x="2" y="10"/>
                  <a:pt x="2" y="10"/>
                </a:cubicBezTo>
                <a:cubicBezTo>
                  <a:pt x="4" y="6"/>
                  <a:pt x="10" y="4"/>
                  <a:pt x="14" y="4"/>
                </a:cubicBezTo>
                <a:cubicBezTo>
                  <a:pt x="15" y="4"/>
                  <a:pt x="17" y="3"/>
                  <a:pt x="18" y="4"/>
                </a:cubicBezTo>
                <a:cubicBezTo>
                  <a:pt x="17" y="5"/>
                  <a:pt x="17" y="6"/>
                  <a:pt x="18" y="6"/>
                </a:cubicBezTo>
                <a:cubicBezTo>
                  <a:pt x="25" y="6"/>
                  <a:pt x="25" y="6"/>
                  <a:pt x="25" y="6"/>
                </a:cubicBezTo>
                <a:cubicBezTo>
                  <a:pt x="28" y="6"/>
                  <a:pt x="29" y="10"/>
                  <a:pt x="32" y="10"/>
                </a:cubicBezTo>
                <a:cubicBezTo>
                  <a:pt x="34" y="10"/>
                  <a:pt x="35" y="9"/>
                  <a:pt x="37" y="10"/>
                </a:cubicBezTo>
                <a:cubicBezTo>
                  <a:pt x="38" y="11"/>
                  <a:pt x="38" y="13"/>
                  <a:pt x="40" y="13"/>
                </a:cubicBezTo>
                <a:cubicBezTo>
                  <a:pt x="40" y="16"/>
                  <a:pt x="44" y="16"/>
                  <a:pt x="48" y="17"/>
                </a:cubicBezTo>
                <a:cubicBezTo>
                  <a:pt x="48" y="18"/>
                  <a:pt x="46" y="19"/>
                  <a:pt x="46" y="19"/>
                </a:cubicBezTo>
                <a:cubicBezTo>
                  <a:pt x="46" y="20"/>
                  <a:pt x="46" y="20"/>
                  <a:pt x="46" y="21"/>
                </a:cubicBezTo>
                <a:cubicBezTo>
                  <a:pt x="50" y="21"/>
                  <a:pt x="54" y="22"/>
                  <a:pt x="59" y="22"/>
                </a:cubicBezTo>
                <a:cubicBezTo>
                  <a:pt x="61" y="22"/>
                  <a:pt x="65" y="22"/>
                  <a:pt x="67" y="20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1" name="Freeform 96"/>
          <p:cNvSpPr>
            <a:spLocks/>
          </p:cNvSpPr>
          <p:nvPr/>
        </p:nvSpPr>
        <p:spPr bwMode="auto">
          <a:xfrm>
            <a:off x="2985739" y="3418141"/>
            <a:ext cx="19324" cy="21028"/>
          </a:xfrm>
          <a:custGeom>
            <a:avLst/>
            <a:gdLst>
              <a:gd name="T0" fmla="*/ 2 w 4"/>
              <a:gd name="T1" fmla="*/ 0 h 4"/>
              <a:gd name="T2" fmla="*/ 2 w 4"/>
              <a:gd name="T3" fmla="*/ 1 h 4"/>
              <a:gd name="T4" fmla="*/ 0 w 4"/>
              <a:gd name="T5" fmla="*/ 4 h 4"/>
              <a:gd name="T6" fmla="*/ 3 w 4"/>
              <a:gd name="T7" fmla="*/ 4 h 4"/>
              <a:gd name="T8" fmla="*/ 3 w 4"/>
              <a:gd name="T9" fmla="*/ 0 h 4"/>
              <a:gd name="T10" fmla="*/ 2 w 4"/>
              <a:gd name="T11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" h="4">
                <a:moveTo>
                  <a:pt x="2" y="0"/>
                </a:moveTo>
                <a:cubicBezTo>
                  <a:pt x="2" y="1"/>
                  <a:pt x="2" y="1"/>
                  <a:pt x="2" y="1"/>
                </a:cubicBezTo>
                <a:cubicBezTo>
                  <a:pt x="1" y="1"/>
                  <a:pt x="0" y="2"/>
                  <a:pt x="0" y="4"/>
                </a:cubicBezTo>
                <a:cubicBezTo>
                  <a:pt x="0" y="4"/>
                  <a:pt x="3" y="4"/>
                  <a:pt x="3" y="4"/>
                </a:cubicBezTo>
                <a:cubicBezTo>
                  <a:pt x="4" y="2"/>
                  <a:pt x="3" y="1"/>
                  <a:pt x="3" y="0"/>
                </a:cubicBezTo>
                <a:cubicBezTo>
                  <a:pt x="2" y="0"/>
                  <a:pt x="2" y="0"/>
                  <a:pt x="2" y="0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2" name="Freeform 97"/>
          <p:cNvSpPr>
            <a:spLocks/>
          </p:cNvSpPr>
          <p:nvPr/>
        </p:nvSpPr>
        <p:spPr bwMode="auto">
          <a:xfrm>
            <a:off x="3157507" y="3533791"/>
            <a:ext cx="55825" cy="23129"/>
          </a:xfrm>
          <a:custGeom>
            <a:avLst/>
            <a:gdLst>
              <a:gd name="T0" fmla="*/ 0 w 11"/>
              <a:gd name="T1" fmla="*/ 1 h 5"/>
              <a:gd name="T2" fmla="*/ 3 w 11"/>
              <a:gd name="T3" fmla="*/ 5 h 5"/>
              <a:gd name="T4" fmla="*/ 11 w 11"/>
              <a:gd name="T5" fmla="*/ 3 h 5"/>
              <a:gd name="T6" fmla="*/ 9 w 11"/>
              <a:gd name="T7" fmla="*/ 1 h 5"/>
              <a:gd name="T8" fmla="*/ 9 w 11"/>
              <a:gd name="T9" fmla="*/ 2 h 5"/>
              <a:gd name="T10" fmla="*/ 2 w 11"/>
              <a:gd name="T11" fmla="*/ 0 h 5"/>
              <a:gd name="T12" fmla="*/ 0 w 11"/>
              <a:gd name="T13" fmla="*/ 1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" h="5">
                <a:moveTo>
                  <a:pt x="0" y="1"/>
                </a:moveTo>
                <a:cubicBezTo>
                  <a:pt x="0" y="3"/>
                  <a:pt x="2" y="5"/>
                  <a:pt x="3" y="5"/>
                </a:cubicBezTo>
                <a:cubicBezTo>
                  <a:pt x="6" y="5"/>
                  <a:pt x="8" y="4"/>
                  <a:pt x="11" y="3"/>
                </a:cubicBezTo>
                <a:cubicBezTo>
                  <a:pt x="11" y="2"/>
                  <a:pt x="10" y="2"/>
                  <a:pt x="9" y="1"/>
                </a:cubicBezTo>
                <a:cubicBezTo>
                  <a:pt x="9" y="2"/>
                  <a:pt x="9" y="2"/>
                  <a:pt x="9" y="2"/>
                </a:cubicBezTo>
                <a:cubicBezTo>
                  <a:pt x="8" y="1"/>
                  <a:pt x="5" y="0"/>
                  <a:pt x="2" y="0"/>
                </a:cubicBezTo>
                <a:cubicBezTo>
                  <a:pt x="1" y="0"/>
                  <a:pt x="0" y="0"/>
                  <a:pt x="0" y="1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3" name="Freeform 98"/>
          <p:cNvSpPr>
            <a:spLocks/>
          </p:cNvSpPr>
          <p:nvPr/>
        </p:nvSpPr>
        <p:spPr bwMode="auto">
          <a:xfrm>
            <a:off x="3518219" y="3527482"/>
            <a:ext cx="45088" cy="21028"/>
          </a:xfrm>
          <a:custGeom>
            <a:avLst/>
            <a:gdLst>
              <a:gd name="T0" fmla="*/ 0 w 9"/>
              <a:gd name="T1" fmla="*/ 2 h 4"/>
              <a:gd name="T2" fmla="*/ 6 w 9"/>
              <a:gd name="T3" fmla="*/ 4 h 4"/>
              <a:gd name="T4" fmla="*/ 9 w 9"/>
              <a:gd name="T5" fmla="*/ 3 h 4"/>
              <a:gd name="T6" fmla="*/ 3 w 9"/>
              <a:gd name="T7" fmla="*/ 0 h 4"/>
              <a:gd name="T8" fmla="*/ 0 w 9"/>
              <a:gd name="T9" fmla="*/ 2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" h="4">
                <a:moveTo>
                  <a:pt x="0" y="2"/>
                </a:moveTo>
                <a:cubicBezTo>
                  <a:pt x="0" y="4"/>
                  <a:pt x="3" y="4"/>
                  <a:pt x="6" y="4"/>
                </a:cubicBezTo>
                <a:cubicBezTo>
                  <a:pt x="7" y="4"/>
                  <a:pt x="9" y="4"/>
                  <a:pt x="9" y="3"/>
                </a:cubicBezTo>
                <a:cubicBezTo>
                  <a:pt x="9" y="1"/>
                  <a:pt x="3" y="0"/>
                  <a:pt x="3" y="0"/>
                </a:cubicBezTo>
                <a:cubicBezTo>
                  <a:pt x="2" y="0"/>
                  <a:pt x="0" y="1"/>
                  <a:pt x="0" y="2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4" name="Freeform 99"/>
          <p:cNvSpPr>
            <a:spLocks/>
          </p:cNvSpPr>
          <p:nvPr/>
        </p:nvSpPr>
        <p:spPr bwMode="auto">
          <a:xfrm>
            <a:off x="3279891" y="3483325"/>
            <a:ext cx="197532" cy="73595"/>
          </a:xfrm>
          <a:custGeom>
            <a:avLst/>
            <a:gdLst>
              <a:gd name="T0" fmla="*/ 0 w 39"/>
              <a:gd name="T1" fmla="*/ 10 h 15"/>
              <a:gd name="T2" fmla="*/ 3 w 39"/>
              <a:gd name="T3" fmla="*/ 13 h 15"/>
              <a:gd name="T4" fmla="*/ 3 w 39"/>
              <a:gd name="T5" fmla="*/ 12 h 15"/>
              <a:gd name="T6" fmla="*/ 6 w 39"/>
              <a:gd name="T7" fmla="*/ 12 h 15"/>
              <a:gd name="T8" fmla="*/ 16 w 39"/>
              <a:gd name="T9" fmla="*/ 12 h 15"/>
              <a:gd name="T10" fmla="*/ 19 w 39"/>
              <a:gd name="T11" fmla="*/ 15 h 15"/>
              <a:gd name="T12" fmla="*/ 24 w 39"/>
              <a:gd name="T13" fmla="*/ 11 h 15"/>
              <a:gd name="T14" fmla="*/ 26 w 39"/>
              <a:gd name="T15" fmla="*/ 12 h 15"/>
              <a:gd name="T16" fmla="*/ 31 w 39"/>
              <a:gd name="T17" fmla="*/ 9 h 15"/>
              <a:gd name="T18" fmla="*/ 39 w 39"/>
              <a:gd name="T19" fmla="*/ 9 h 15"/>
              <a:gd name="T20" fmla="*/ 33 w 39"/>
              <a:gd name="T21" fmla="*/ 5 h 15"/>
              <a:gd name="T22" fmla="*/ 34 w 39"/>
              <a:gd name="T23" fmla="*/ 6 h 15"/>
              <a:gd name="T24" fmla="*/ 21 w 39"/>
              <a:gd name="T25" fmla="*/ 0 h 15"/>
              <a:gd name="T26" fmla="*/ 14 w 39"/>
              <a:gd name="T27" fmla="*/ 1 h 15"/>
              <a:gd name="T28" fmla="*/ 9 w 39"/>
              <a:gd name="T29" fmla="*/ 0 h 15"/>
              <a:gd name="T30" fmla="*/ 7 w 39"/>
              <a:gd name="T31" fmla="*/ 1 h 15"/>
              <a:gd name="T32" fmla="*/ 10 w 39"/>
              <a:gd name="T33" fmla="*/ 4 h 15"/>
              <a:gd name="T34" fmla="*/ 12 w 39"/>
              <a:gd name="T35" fmla="*/ 9 h 15"/>
              <a:gd name="T36" fmla="*/ 2 w 39"/>
              <a:gd name="T37" fmla="*/ 9 h 15"/>
              <a:gd name="T38" fmla="*/ 0 w 39"/>
              <a:gd name="T39" fmla="*/ 10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9" h="15">
                <a:moveTo>
                  <a:pt x="0" y="10"/>
                </a:moveTo>
                <a:cubicBezTo>
                  <a:pt x="0" y="11"/>
                  <a:pt x="2" y="13"/>
                  <a:pt x="3" y="13"/>
                </a:cubicBezTo>
                <a:cubicBezTo>
                  <a:pt x="3" y="13"/>
                  <a:pt x="3" y="12"/>
                  <a:pt x="3" y="12"/>
                </a:cubicBezTo>
                <a:cubicBezTo>
                  <a:pt x="4" y="12"/>
                  <a:pt x="4" y="12"/>
                  <a:pt x="6" y="12"/>
                </a:cubicBezTo>
                <a:cubicBezTo>
                  <a:pt x="9" y="12"/>
                  <a:pt x="14" y="11"/>
                  <a:pt x="16" y="12"/>
                </a:cubicBezTo>
                <a:cubicBezTo>
                  <a:pt x="17" y="13"/>
                  <a:pt x="17" y="15"/>
                  <a:pt x="19" y="15"/>
                </a:cubicBezTo>
                <a:cubicBezTo>
                  <a:pt x="21" y="15"/>
                  <a:pt x="21" y="11"/>
                  <a:pt x="24" y="11"/>
                </a:cubicBezTo>
                <a:cubicBezTo>
                  <a:pt x="25" y="11"/>
                  <a:pt x="25" y="12"/>
                  <a:pt x="26" y="12"/>
                </a:cubicBezTo>
                <a:cubicBezTo>
                  <a:pt x="28" y="12"/>
                  <a:pt x="29" y="13"/>
                  <a:pt x="31" y="9"/>
                </a:cubicBezTo>
                <a:cubicBezTo>
                  <a:pt x="39" y="9"/>
                  <a:pt x="39" y="9"/>
                  <a:pt x="39" y="9"/>
                </a:cubicBezTo>
                <a:cubicBezTo>
                  <a:pt x="37" y="9"/>
                  <a:pt x="35" y="7"/>
                  <a:pt x="33" y="5"/>
                </a:cubicBezTo>
                <a:cubicBezTo>
                  <a:pt x="34" y="6"/>
                  <a:pt x="34" y="6"/>
                  <a:pt x="34" y="6"/>
                </a:cubicBezTo>
                <a:cubicBezTo>
                  <a:pt x="30" y="4"/>
                  <a:pt x="29" y="0"/>
                  <a:pt x="21" y="0"/>
                </a:cubicBezTo>
                <a:cubicBezTo>
                  <a:pt x="19" y="0"/>
                  <a:pt x="17" y="1"/>
                  <a:pt x="14" y="1"/>
                </a:cubicBezTo>
                <a:cubicBezTo>
                  <a:pt x="12" y="1"/>
                  <a:pt x="11" y="0"/>
                  <a:pt x="9" y="0"/>
                </a:cubicBezTo>
                <a:cubicBezTo>
                  <a:pt x="8" y="0"/>
                  <a:pt x="7" y="1"/>
                  <a:pt x="7" y="1"/>
                </a:cubicBezTo>
                <a:cubicBezTo>
                  <a:pt x="7" y="3"/>
                  <a:pt x="9" y="4"/>
                  <a:pt x="10" y="4"/>
                </a:cubicBezTo>
                <a:cubicBezTo>
                  <a:pt x="10" y="6"/>
                  <a:pt x="10" y="7"/>
                  <a:pt x="12" y="9"/>
                </a:cubicBezTo>
                <a:cubicBezTo>
                  <a:pt x="9" y="10"/>
                  <a:pt x="7" y="9"/>
                  <a:pt x="2" y="9"/>
                </a:cubicBezTo>
                <a:cubicBezTo>
                  <a:pt x="1" y="9"/>
                  <a:pt x="1" y="10"/>
                  <a:pt x="0" y="10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5" name="Freeform 100"/>
          <p:cNvSpPr>
            <a:spLocks/>
          </p:cNvSpPr>
          <p:nvPr/>
        </p:nvSpPr>
        <p:spPr bwMode="auto">
          <a:xfrm>
            <a:off x="3696427" y="3792425"/>
            <a:ext cx="25765" cy="25232"/>
          </a:xfrm>
          <a:custGeom>
            <a:avLst/>
            <a:gdLst>
              <a:gd name="T0" fmla="*/ 0 w 5"/>
              <a:gd name="T1" fmla="*/ 4 h 5"/>
              <a:gd name="T2" fmla="*/ 2 w 5"/>
              <a:gd name="T3" fmla="*/ 4 h 5"/>
              <a:gd name="T4" fmla="*/ 5 w 5"/>
              <a:gd name="T5" fmla="*/ 1 h 5"/>
              <a:gd name="T6" fmla="*/ 5 w 5"/>
              <a:gd name="T7" fmla="*/ 0 h 5"/>
              <a:gd name="T8" fmla="*/ 3 w 5"/>
              <a:gd name="T9" fmla="*/ 0 h 5"/>
              <a:gd name="T10" fmla="*/ 0 w 5"/>
              <a:gd name="T11" fmla="*/ 4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" h="5">
                <a:moveTo>
                  <a:pt x="0" y="4"/>
                </a:moveTo>
                <a:cubicBezTo>
                  <a:pt x="0" y="5"/>
                  <a:pt x="2" y="4"/>
                  <a:pt x="2" y="4"/>
                </a:cubicBezTo>
                <a:cubicBezTo>
                  <a:pt x="4" y="4"/>
                  <a:pt x="5" y="2"/>
                  <a:pt x="5" y="1"/>
                </a:cubicBezTo>
                <a:cubicBezTo>
                  <a:pt x="5" y="0"/>
                  <a:pt x="5" y="0"/>
                  <a:pt x="5" y="0"/>
                </a:cubicBezTo>
                <a:cubicBezTo>
                  <a:pt x="4" y="0"/>
                  <a:pt x="4" y="0"/>
                  <a:pt x="3" y="0"/>
                </a:cubicBezTo>
                <a:cubicBezTo>
                  <a:pt x="2" y="0"/>
                  <a:pt x="0" y="2"/>
                  <a:pt x="0" y="4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6" name="Freeform 101"/>
          <p:cNvSpPr>
            <a:spLocks/>
          </p:cNvSpPr>
          <p:nvPr/>
        </p:nvSpPr>
        <p:spPr bwMode="auto">
          <a:xfrm>
            <a:off x="4057139" y="4124653"/>
            <a:ext cx="75149" cy="65184"/>
          </a:xfrm>
          <a:custGeom>
            <a:avLst/>
            <a:gdLst>
              <a:gd name="T0" fmla="*/ 4 w 15"/>
              <a:gd name="T1" fmla="*/ 0 h 13"/>
              <a:gd name="T2" fmla="*/ 0 w 15"/>
              <a:gd name="T3" fmla="*/ 6 h 13"/>
              <a:gd name="T4" fmla="*/ 9 w 15"/>
              <a:gd name="T5" fmla="*/ 13 h 13"/>
              <a:gd name="T6" fmla="*/ 15 w 15"/>
              <a:gd name="T7" fmla="*/ 6 h 13"/>
              <a:gd name="T8" fmla="*/ 14 w 15"/>
              <a:gd name="T9" fmla="*/ 4 h 13"/>
              <a:gd name="T10" fmla="*/ 10 w 15"/>
              <a:gd name="T11" fmla="*/ 3 h 13"/>
              <a:gd name="T12" fmla="*/ 5 w 15"/>
              <a:gd name="T13" fmla="*/ 0 h 13"/>
              <a:gd name="T14" fmla="*/ 4 w 15"/>
              <a:gd name="T15" fmla="*/ 0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5" h="13">
                <a:moveTo>
                  <a:pt x="4" y="0"/>
                </a:moveTo>
                <a:cubicBezTo>
                  <a:pt x="2" y="0"/>
                  <a:pt x="0" y="3"/>
                  <a:pt x="0" y="6"/>
                </a:cubicBezTo>
                <a:cubicBezTo>
                  <a:pt x="0" y="8"/>
                  <a:pt x="6" y="13"/>
                  <a:pt x="9" y="13"/>
                </a:cubicBezTo>
                <a:cubicBezTo>
                  <a:pt x="12" y="13"/>
                  <a:pt x="15" y="8"/>
                  <a:pt x="15" y="6"/>
                </a:cubicBezTo>
                <a:cubicBezTo>
                  <a:pt x="15" y="5"/>
                  <a:pt x="14" y="4"/>
                  <a:pt x="14" y="4"/>
                </a:cubicBezTo>
                <a:cubicBezTo>
                  <a:pt x="12" y="4"/>
                  <a:pt x="10" y="6"/>
                  <a:pt x="10" y="3"/>
                </a:cubicBezTo>
                <a:cubicBezTo>
                  <a:pt x="8" y="3"/>
                  <a:pt x="7" y="4"/>
                  <a:pt x="5" y="0"/>
                </a:cubicBezTo>
                <a:cubicBezTo>
                  <a:pt x="5" y="0"/>
                  <a:pt x="4" y="0"/>
                  <a:pt x="4" y="0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7" name="Freeform 102"/>
          <p:cNvSpPr>
            <a:spLocks/>
          </p:cNvSpPr>
          <p:nvPr/>
        </p:nvSpPr>
        <p:spPr bwMode="auto">
          <a:xfrm>
            <a:off x="3294920" y="5583939"/>
            <a:ext cx="25765" cy="54671"/>
          </a:xfrm>
          <a:custGeom>
            <a:avLst/>
            <a:gdLst>
              <a:gd name="T0" fmla="*/ 4 w 5"/>
              <a:gd name="T1" fmla="*/ 11 h 11"/>
              <a:gd name="T2" fmla="*/ 4 w 5"/>
              <a:gd name="T3" fmla="*/ 6 h 11"/>
              <a:gd name="T4" fmla="*/ 5 w 5"/>
              <a:gd name="T5" fmla="*/ 4 h 11"/>
              <a:gd name="T6" fmla="*/ 2 w 5"/>
              <a:gd name="T7" fmla="*/ 0 h 11"/>
              <a:gd name="T8" fmla="*/ 0 w 5"/>
              <a:gd name="T9" fmla="*/ 7 h 11"/>
              <a:gd name="T10" fmla="*/ 0 w 5"/>
              <a:gd name="T11" fmla="*/ 10 h 11"/>
              <a:gd name="T12" fmla="*/ 1 w 5"/>
              <a:gd name="T13" fmla="*/ 11 h 11"/>
              <a:gd name="T14" fmla="*/ 4 w 5"/>
              <a:gd name="T15" fmla="*/ 1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" h="11">
                <a:moveTo>
                  <a:pt x="4" y="11"/>
                </a:moveTo>
                <a:cubicBezTo>
                  <a:pt x="4" y="6"/>
                  <a:pt x="4" y="6"/>
                  <a:pt x="4" y="6"/>
                </a:cubicBezTo>
                <a:cubicBezTo>
                  <a:pt x="4" y="5"/>
                  <a:pt x="5" y="5"/>
                  <a:pt x="5" y="4"/>
                </a:cubicBezTo>
                <a:cubicBezTo>
                  <a:pt x="5" y="2"/>
                  <a:pt x="4" y="0"/>
                  <a:pt x="2" y="0"/>
                </a:cubicBezTo>
                <a:cubicBezTo>
                  <a:pt x="1" y="0"/>
                  <a:pt x="0" y="7"/>
                  <a:pt x="0" y="7"/>
                </a:cubicBezTo>
                <a:cubicBezTo>
                  <a:pt x="0" y="7"/>
                  <a:pt x="0" y="8"/>
                  <a:pt x="0" y="10"/>
                </a:cubicBezTo>
                <a:cubicBezTo>
                  <a:pt x="0" y="11"/>
                  <a:pt x="0" y="11"/>
                  <a:pt x="1" y="11"/>
                </a:cubicBezTo>
                <a:lnTo>
                  <a:pt x="4" y="11"/>
                </a:ln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8" name="Freeform 103"/>
          <p:cNvSpPr>
            <a:spLocks noEditPoints="1"/>
          </p:cNvSpPr>
          <p:nvPr/>
        </p:nvSpPr>
        <p:spPr bwMode="auto">
          <a:xfrm>
            <a:off x="222429" y="1281780"/>
            <a:ext cx="4362895" cy="4876200"/>
          </a:xfrm>
          <a:custGeom>
            <a:avLst/>
            <a:gdLst>
              <a:gd name="T0" fmla="*/ 776 w 859"/>
              <a:gd name="T1" fmla="*/ 577 h 979"/>
              <a:gd name="T2" fmla="*/ 741 w 859"/>
              <a:gd name="T3" fmla="*/ 539 h 979"/>
              <a:gd name="T4" fmla="*/ 680 w 859"/>
              <a:gd name="T5" fmla="*/ 504 h 979"/>
              <a:gd name="T6" fmla="*/ 622 w 859"/>
              <a:gd name="T7" fmla="*/ 503 h 979"/>
              <a:gd name="T8" fmla="*/ 587 w 859"/>
              <a:gd name="T9" fmla="*/ 516 h 979"/>
              <a:gd name="T10" fmla="*/ 545 w 859"/>
              <a:gd name="T11" fmla="*/ 474 h 979"/>
              <a:gd name="T12" fmla="*/ 511 w 859"/>
              <a:gd name="T13" fmla="*/ 431 h 979"/>
              <a:gd name="T14" fmla="*/ 449 w 859"/>
              <a:gd name="T15" fmla="*/ 413 h 979"/>
              <a:gd name="T16" fmla="*/ 504 w 859"/>
              <a:gd name="T17" fmla="*/ 378 h 979"/>
              <a:gd name="T18" fmla="*/ 564 w 859"/>
              <a:gd name="T19" fmla="*/ 398 h 979"/>
              <a:gd name="T20" fmla="*/ 592 w 859"/>
              <a:gd name="T21" fmla="*/ 329 h 979"/>
              <a:gd name="T22" fmla="*/ 598 w 859"/>
              <a:gd name="T23" fmla="*/ 310 h 979"/>
              <a:gd name="T24" fmla="*/ 625 w 859"/>
              <a:gd name="T25" fmla="*/ 286 h 979"/>
              <a:gd name="T26" fmla="*/ 649 w 859"/>
              <a:gd name="T27" fmla="*/ 259 h 979"/>
              <a:gd name="T28" fmla="*/ 665 w 859"/>
              <a:gd name="T29" fmla="*/ 236 h 979"/>
              <a:gd name="T30" fmla="*/ 717 w 859"/>
              <a:gd name="T31" fmla="*/ 183 h 979"/>
              <a:gd name="T32" fmla="*/ 675 w 859"/>
              <a:gd name="T33" fmla="*/ 140 h 979"/>
              <a:gd name="T34" fmla="*/ 575 w 859"/>
              <a:gd name="T35" fmla="*/ 107 h 979"/>
              <a:gd name="T36" fmla="*/ 530 w 859"/>
              <a:gd name="T37" fmla="*/ 171 h 979"/>
              <a:gd name="T38" fmla="*/ 497 w 859"/>
              <a:gd name="T39" fmla="*/ 92 h 979"/>
              <a:gd name="T40" fmla="*/ 540 w 859"/>
              <a:gd name="T41" fmla="*/ 63 h 979"/>
              <a:gd name="T42" fmla="*/ 521 w 859"/>
              <a:gd name="T43" fmla="*/ 50 h 979"/>
              <a:gd name="T44" fmla="*/ 464 w 859"/>
              <a:gd name="T45" fmla="*/ 5 h 979"/>
              <a:gd name="T46" fmla="*/ 424 w 859"/>
              <a:gd name="T47" fmla="*/ 47 h 979"/>
              <a:gd name="T48" fmla="*/ 335 w 859"/>
              <a:gd name="T49" fmla="*/ 45 h 979"/>
              <a:gd name="T50" fmla="*/ 216 w 859"/>
              <a:gd name="T51" fmla="*/ 29 h 979"/>
              <a:gd name="T52" fmla="*/ 97 w 859"/>
              <a:gd name="T53" fmla="*/ 15 h 979"/>
              <a:gd name="T54" fmla="*/ 19 w 859"/>
              <a:gd name="T55" fmla="*/ 47 h 979"/>
              <a:gd name="T56" fmla="*/ 30 w 859"/>
              <a:gd name="T57" fmla="*/ 85 h 979"/>
              <a:gd name="T58" fmla="*/ 35 w 859"/>
              <a:gd name="T59" fmla="*/ 130 h 979"/>
              <a:gd name="T60" fmla="*/ 76 w 859"/>
              <a:gd name="T61" fmla="*/ 139 h 979"/>
              <a:gd name="T62" fmla="*/ 89 w 859"/>
              <a:gd name="T63" fmla="*/ 138 h 979"/>
              <a:gd name="T64" fmla="*/ 154 w 859"/>
              <a:gd name="T65" fmla="*/ 127 h 979"/>
              <a:gd name="T66" fmla="*/ 214 w 859"/>
              <a:gd name="T67" fmla="*/ 158 h 979"/>
              <a:gd name="T68" fmla="*/ 227 w 859"/>
              <a:gd name="T69" fmla="*/ 171 h 979"/>
              <a:gd name="T70" fmla="*/ 287 w 859"/>
              <a:gd name="T71" fmla="*/ 227 h 979"/>
              <a:gd name="T72" fmla="*/ 300 w 859"/>
              <a:gd name="T73" fmla="*/ 334 h 979"/>
              <a:gd name="T74" fmla="*/ 360 w 859"/>
              <a:gd name="T75" fmla="*/ 412 h 979"/>
              <a:gd name="T76" fmla="*/ 350 w 859"/>
              <a:gd name="T77" fmla="*/ 365 h 979"/>
              <a:gd name="T78" fmla="*/ 404 w 859"/>
              <a:gd name="T79" fmla="*/ 446 h 979"/>
              <a:gd name="T80" fmla="*/ 476 w 859"/>
              <a:gd name="T81" fmla="*/ 471 h 979"/>
              <a:gd name="T82" fmla="*/ 542 w 859"/>
              <a:gd name="T83" fmla="*/ 515 h 979"/>
              <a:gd name="T84" fmla="*/ 579 w 859"/>
              <a:gd name="T85" fmla="*/ 524 h 979"/>
              <a:gd name="T86" fmla="*/ 563 w 859"/>
              <a:gd name="T87" fmla="*/ 591 h 979"/>
              <a:gd name="T88" fmla="*/ 590 w 859"/>
              <a:gd name="T89" fmla="*/ 669 h 979"/>
              <a:gd name="T90" fmla="*/ 621 w 859"/>
              <a:gd name="T91" fmla="*/ 781 h 979"/>
              <a:gd name="T92" fmla="*/ 614 w 859"/>
              <a:gd name="T93" fmla="*/ 862 h 979"/>
              <a:gd name="T94" fmla="*/ 601 w 859"/>
              <a:gd name="T95" fmla="*/ 936 h 979"/>
              <a:gd name="T96" fmla="*/ 645 w 859"/>
              <a:gd name="T97" fmla="*/ 979 h 979"/>
              <a:gd name="T98" fmla="*/ 659 w 859"/>
              <a:gd name="T99" fmla="*/ 910 h 979"/>
              <a:gd name="T100" fmla="*/ 665 w 859"/>
              <a:gd name="T101" fmla="*/ 856 h 979"/>
              <a:gd name="T102" fmla="*/ 706 w 859"/>
              <a:gd name="T103" fmla="*/ 807 h 979"/>
              <a:gd name="T104" fmla="*/ 778 w 859"/>
              <a:gd name="T105" fmla="*/ 736 h 979"/>
              <a:gd name="T106" fmla="*/ 832 w 859"/>
              <a:gd name="T107" fmla="*/ 658 h 979"/>
              <a:gd name="T108" fmla="*/ 566 w 859"/>
              <a:gd name="T109" fmla="*/ 274 h 979"/>
              <a:gd name="T110" fmla="*/ 504 w 859"/>
              <a:gd name="T111" fmla="*/ 234 h 979"/>
              <a:gd name="T112" fmla="*/ 562 w 859"/>
              <a:gd name="T113" fmla="*/ 263 h 979"/>
              <a:gd name="T114" fmla="*/ 514 w 859"/>
              <a:gd name="T115" fmla="*/ 282 h 979"/>
              <a:gd name="T116" fmla="*/ 503 w 859"/>
              <a:gd name="T117" fmla="*/ 245 h 9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859" h="979">
                <a:moveTo>
                  <a:pt x="853" y="606"/>
                </a:moveTo>
                <a:cubicBezTo>
                  <a:pt x="850" y="605"/>
                  <a:pt x="848" y="606"/>
                  <a:pt x="844" y="605"/>
                </a:cubicBezTo>
                <a:cubicBezTo>
                  <a:pt x="841" y="604"/>
                  <a:pt x="834" y="598"/>
                  <a:pt x="832" y="595"/>
                </a:cubicBezTo>
                <a:cubicBezTo>
                  <a:pt x="829" y="593"/>
                  <a:pt x="825" y="592"/>
                  <a:pt x="821" y="591"/>
                </a:cubicBezTo>
                <a:cubicBezTo>
                  <a:pt x="813" y="592"/>
                  <a:pt x="813" y="592"/>
                  <a:pt x="813" y="592"/>
                </a:cubicBezTo>
                <a:cubicBezTo>
                  <a:pt x="808" y="592"/>
                  <a:pt x="807" y="588"/>
                  <a:pt x="802" y="588"/>
                </a:cubicBezTo>
                <a:cubicBezTo>
                  <a:pt x="800" y="588"/>
                  <a:pt x="799" y="591"/>
                  <a:pt x="797" y="591"/>
                </a:cubicBezTo>
                <a:cubicBezTo>
                  <a:pt x="796" y="591"/>
                  <a:pt x="796" y="591"/>
                  <a:pt x="796" y="591"/>
                </a:cubicBezTo>
                <a:cubicBezTo>
                  <a:pt x="796" y="587"/>
                  <a:pt x="796" y="587"/>
                  <a:pt x="795" y="585"/>
                </a:cubicBezTo>
                <a:cubicBezTo>
                  <a:pt x="795" y="583"/>
                  <a:pt x="793" y="584"/>
                  <a:pt x="791" y="583"/>
                </a:cubicBezTo>
                <a:cubicBezTo>
                  <a:pt x="788" y="581"/>
                  <a:pt x="780" y="577"/>
                  <a:pt x="776" y="577"/>
                </a:cubicBezTo>
                <a:cubicBezTo>
                  <a:pt x="772" y="577"/>
                  <a:pt x="769" y="581"/>
                  <a:pt x="767" y="585"/>
                </a:cubicBezTo>
                <a:cubicBezTo>
                  <a:pt x="767" y="586"/>
                  <a:pt x="766" y="589"/>
                  <a:pt x="765" y="589"/>
                </a:cubicBezTo>
                <a:cubicBezTo>
                  <a:pt x="764" y="589"/>
                  <a:pt x="764" y="587"/>
                  <a:pt x="764" y="587"/>
                </a:cubicBezTo>
                <a:cubicBezTo>
                  <a:pt x="758" y="587"/>
                  <a:pt x="758" y="587"/>
                  <a:pt x="758" y="587"/>
                </a:cubicBezTo>
                <a:cubicBezTo>
                  <a:pt x="758" y="583"/>
                  <a:pt x="757" y="582"/>
                  <a:pt x="754" y="581"/>
                </a:cubicBezTo>
                <a:cubicBezTo>
                  <a:pt x="753" y="580"/>
                  <a:pt x="751" y="580"/>
                  <a:pt x="751" y="578"/>
                </a:cubicBezTo>
                <a:cubicBezTo>
                  <a:pt x="751" y="571"/>
                  <a:pt x="758" y="569"/>
                  <a:pt x="761" y="564"/>
                </a:cubicBezTo>
                <a:cubicBezTo>
                  <a:pt x="761" y="562"/>
                  <a:pt x="758" y="562"/>
                  <a:pt x="757" y="560"/>
                </a:cubicBezTo>
                <a:cubicBezTo>
                  <a:pt x="756" y="557"/>
                  <a:pt x="753" y="550"/>
                  <a:pt x="753" y="547"/>
                </a:cubicBezTo>
                <a:cubicBezTo>
                  <a:pt x="749" y="546"/>
                  <a:pt x="745" y="539"/>
                  <a:pt x="741" y="539"/>
                </a:cubicBezTo>
                <a:cubicBezTo>
                  <a:pt x="741" y="539"/>
                  <a:pt x="741" y="539"/>
                  <a:pt x="741" y="539"/>
                </a:cubicBezTo>
                <a:cubicBezTo>
                  <a:pt x="741" y="538"/>
                  <a:pt x="741" y="538"/>
                  <a:pt x="741" y="538"/>
                </a:cubicBezTo>
                <a:cubicBezTo>
                  <a:pt x="737" y="538"/>
                  <a:pt x="734" y="535"/>
                  <a:pt x="732" y="535"/>
                </a:cubicBezTo>
                <a:cubicBezTo>
                  <a:pt x="726" y="535"/>
                  <a:pt x="726" y="535"/>
                  <a:pt x="726" y="535"/>
                </a:cubicBezTo>
                <a:cubicBezTo>
                  <a:pt x="720" y="535"/>
                  <a:pt x="711" y="535"/>
                  <a:pt x="709" y="529"/>
                </a:cubicBezTo>
                <a:cubicBezTo>
                  <a:pt x="708" y="529"/>
                  <a:pt x="706" y="529"/>
                  <a:pt x="706" y="528"/>
                </a:cubicBezTo>
                <a:cubicBezTo>
                  <a:pt x="703" y="522"/>
                  <a:pt x="701" y="523"/>
                  <a:pt x="696" y="519"/>
                </a:cubicBezTo>
                <a:cubicBezTo>
                  <a:pt x="690" y="519"/>
                  <a:pt x="690" y="519"/>
                  <a:pt x="690" y="519"/>
                </a:cubicBezTo>
                <a:cubicBezTo>
                  <a:pt x="689" y="515"/>
                  <a:pt x="690" y="512"/>
                  <a:pt x="687" y="511"/>
                </a:cubicBezTo>
                <a:cubicBezTo>
                  <a:pt x="683" y="510"/>
                  <a:pt x="677" y="509"/>
                  <a:pt x="677" y="506"/>
                </a:cubicBezTo>
                <a:cubicBezTo>
                  <a:pt x="677" y="504"/>
                  <a:pt x="677" y="504"/>
                  <a:pt x="677" y="504"/>
                </a:cubicBezTo>
                <a:cubicBezTo>
                  <a:pt x="677" y="505"/>
                  <a:pt x="680" y="504"/>
                  <a:pt x="680" y="504"/>
                </a:cubicBezTo>
                <a:cubicBezTo>
                  <a:pt x="680" y="504"/>
                  <a:pt x="676" y="503"/>
                  <a:pt x="674" y="503"/>
                </a:cubicBezTo>
                <a:cubicBezTo>
                  <a:pt x="674" y="503"/>
                  <a:pt x="669" y="503"/>
                  <a:pt x="669" y="504"/>
                </a:cubicBezTo>
                <a:cubicBezTo>
                  <a:pt x="667" y="507"/>
                  <a:pt x="665" y="506"/>
                  <a:pt x="662" y="506"/>
                </a:cubicBezTo>
                <a:cubicBezTo>
                  <a:pt x="660" y="506"/>
                  <a:pt x="657" y="507"/>
                  <a:pt x="657" y="503"/>
                </a:cubicBezTo>
                <a:cubicBezTo>
                  <a:pt x="655" y="503"/>
                  <a:pt x="648" y="503"/>
                  <a:pt x="645" y="503"/>
                </a:cubicBezTo>
                <a:cubicBezTo>
                  <a:pt x="643" y="503"/>
                  <a:pt x="642" y="502"/>
                  <a:pt x="642" y="500"/>
                </a:cubicBezTo>
                <a:cubicBezTo>
                  <a:pt x="639" y="499"/>
                  <a:pt x="634" y="499"/>
                  <a:pt x="633" y="495"/>
                </a:cubicBezTo>
                <a:cubicBezTo>
                  <a:pt x="629" y="495"/>
                  <a:pt x="629" y="495"/>
                  <a:pt x="629" y="495"/>
                </a:cubicBezTo>
                <a:cubicBezTo>
                  <a:pt x="629" y="499"/>
                  <a:pt x="632" y="495"/>
                  <a:pt x="633" y="499"/>
                </a:cubicBezTo>
                <a:cubicBezTo>
                  <a:pt x="628" y="499"/>
                  <a:pt x="628" y="499"/>
                  <a:pt x="628" y="499"/>
                </a:cubicBezTo>
                <a:cubicBezTo>
                  <a:pt x="626" y="499"/>
                  <a:pt x="622" y="500"/>
                  <a:pt x="622" y="503"/>
                </a:cubicBezTo>
                <a:cubicBezTo>
                  <a:pt x="622" y="506"/>
                  <a:pt x="625" y="508"/>
                  <a:pt x="625" y="511"/>
                </a:cubicBezTo>
                <a:cubicBezTo>
                  <a:pt x="625" y="512"/>
                  <a:pt x="623" y="514"/>
                  <a:pt x="622" y="514"/>
                </a:cubicBezTo>
                <a:cubicBezTo>
                  <a:pt x="620" y="514"/>
                  <a:pt x="619" y="510"/>
                  <a:pt x="619" y="508"/>
                </a:cubicBezTo>
                <a:cubicBezTo>
                  <a:pt x="619" y="505"/>
                  <a:pt x="620" y="502"/>
                  <a:pt x="621" y="498"/>
                </a:cubicBezTo>
                <a:cubicBezTo>
                  <a:pt x="622" y="498"/>
                  <a:pt x="623" y="497"/>
                  <a:pt x="623" y="496"/>
                </a:cubicBezTo>
                <a:cubicBezTo>
                  <a:pt x="623" y="495"/>
                  <a:pt x="622" y="493"/>
                  <a:pt x="621" y="493"/>
                </a:cubicBezTo>
                <a:cubicBezTo>
                  <a:pt x="618" y="493"/>
                  <a:pt x="617" y="496"/>
                  <a:pt x="614" y="497"/>
                </a:cubicBezTo>
                <a:cubicBezTo>
                  <a:pt x="609" y="499"/>
                  <a:pt x="605" y="500"/>
                  <a:pt x="600" y="502"/>
                </a:cubicBezTo>
                <a:cubicBezTo>
                  <a:pt x="597" y="503"/>
                  <a:pt x="595" y="503"/>
                  <a:pt x="594" y="507"/>
                </a:cubicBezTo>
                <a:cubicBezTo>
                  <a:pt x="593" y="509"/>
                  <a:pt x="593" y="512"/>
                  <a:pt x="592" y="513"/>
                </a:cubicBezTo>
                <a:cubicBezTo>
                  <a:pt x="590" y="513"/>
                  <a:pt x="587" y="514"/>
                  <a:pt x="587" y="516"/>
                </a:cubicBezTo>
                <a:cubicBezTo>
                  <a:pt x="587" y="516"/>
                  <a:pt x="585" y="517"/>
                  <a:pt x="585" y="518"/>
                </a:cubicBezTo>
                <a:cubicBezTo>
                  <a:pt x="585" y="518"/>
                  <a:pt x="585" y="518"/>
                  <a:pt x="585" y="519"/>
                </a:cubicBezTo>
                <a:cubicBezTo>
                  <a:pt x="585" y="519"/>
                  <a:pt x="585" y="519"/>
                  <a:pt x="583" y="519"/>
                </a:cubicBezTo>
                <a:cubicBezTo>
                  <a:pt x="583" y="519"/>
                  <a:pt x="583" y="519"/>
                  <a:pt x="583" y="519"/>
                </a:cubicBezTo>
                <a:cubicBezTo>
                  <a:pt x="580" y="516"/>
                  <a:pt x="577" y="511"/>
                  <a:pt x="571" y="511"/>
                </a:cubicBezTo>
                <a:cubicBezTo>
                  <a:pt x="565" y="511"/>
                  <a:pt x="562" y="516"/>
                  <a:pt x="557" y="516"/>
                </a:cubicBezTo>
                <a:cubicBezTo>
                  <a:pt x="553" y="516"/>
                  <a:pt x="552" y="512"/>
                  <a:pt x="550" y="510"/>
                </a:cubicBezTo>
                <a:cubicBezTo>
                  <a:pt x="546" y="509"/>
                  <a:pt x="541" y="507"/>
                  <a:pt x="541" y="502"/>
                </a:cubicBezTo>
                <a:cubicBezTo>
                  <a:pt x="541" y="498"/>
                  <a:pt x="541" y="493"/>
                  <a:pt x="541" y="488"/>
                </a:cubicBezTo>
                <a:cubicBezTo>
                  <a:pt x="545" y="486"/>
                  <a:pt x="545" y="480"/>
                  <a:pt x="545" y="478"/>
                </a:cubicBezTo>
                <a:cubicBezTo>
                  <a:pt x="545" y="477"/>
                  <a:pt x="545" y="476"/>
                  <a:pt x="545" y="474"/>
                </a:cubicBezTo>
                <a:cubicBezTo>
                  <a:pt x="541" y="474"/>
                  <a:pt x="539" y="470"/>
                  <a:pt x="533" y="470"/>
                </a:cubicBezTo>
                <a:cubicBezTo>
                  <a:pt x="525" y="470"/>
                  <a:pt x="519" y="471"/>
                  <a:pt x="512" y="471"/>
                </a:cubicBezTo>
                <a:cubicBezTo>
                  <a:pt x="510" y="471"/>
                  <a:pt x="509" y="470"/>
                  <a:pt x="509" y="469"/>
                </a:cubicBezTo>
                <a:cubicBezTo>
                  <a:pt x="509" y="468"/>
                  <a:pt x="509" y="468"/>
                  <a:pt x="509" y="467"/>
                </a:cubicBezTo>
                <a:cubicBezTo>
                  <a:pt x="509" y="466"/>
                  <a:pt x="513" y="465"/>
                  <a:pt x="513" y="463"/>
                </a:cubicBezTo>
                <a:cubicBezTo>
                  <a:pt x="513" y="460"/>
                  <a:pt x="513" y="457"/>
                  <a:pt x="513" y="454"/>
                </a:cubicBezTo>
                <a:cubicBezTo>
                  <a:pt x="517" y="451"/>
                  <a:pt x="516" y="450"/>
                  <a:pt x="516" y="446"/>
                </a:cubicBezTo>
                <a:cubicBezTo>
                  <a:pt x="516" y="442"/>
                  <a:pt x="521" y="438"/>
                  <a:pt x="521" y="435"/>
                </a:cubicBezTo>
                <a:cubicBezTo>
                  <a:pt x="521" y="434"/>
                  <a:pt x="521" y="433"/>
                  <a:pt x="521" y="433"/>
                </a:cubicBezTo>
                <a:cubicBezTo>
                  <a:pt x="521" y="433"/>
                  <a:pt x="517" y="432"/>
                  <a:pt x="516" y="432"/>
                </a:cubicBezTo>
                <a:cubicBezTo>
                  <a:pt x="515" y="432"/>
                  <a:pt x="513" y="431"/>
                  <a:pt x="511" y="431"/>
                </a:cubicBezTo>
                <a:cubicBezTo>
                  <a:pt x="505" y="431"/>
                  <a:pt x="497" y="434"/>
                  <a:pt x="497" y="440"/>
                </a:cubicBezTo>
                <a:cubicBezTo>
                  <a:pt x="497" y="444"/>
                  <a:pt x="494" y="447"/>
                  <a:pt x="493" y="449"/>
                </a:cubicBezTo>
                <a:cubicBezTo>
                  <a:pt x="492" y="450"/>
                  <a:pt x="491" y="453"/>
                  <a:pt x="490" y="453"/>
                </a:cubicBezTo>
                <a:cubicBezTo>
                  <a:pt x="489" y="453"/>
                  <a:pt x="488" y="452"/>
                  <a:pt x="485" y="452"/>
                </a:cubicBezTo>
                <a:cubicBezTo>
                  <a:pt x="481" y="452"/>
                  <a:pt x="477" y="455"/>
                  <a:pt x="473" y="455"/>
                </a:cubicBezTo>
                <a:cubicBezTo>
                  <a:pt x="471" y="455"/>
                  <a:pt x="471" y="453"/>
                  <a:pt x="469" y="452"/>
                </a:cubicBezTo>
                <a:cubicBezTo>
                  <a:pt x="463" y="450"/>
                  <a:pt x="463" y="446"/>
                  <a:pt x="459" y="442"/>
                </a:cubicBezTo>
                <a:cubicBezTo>
                  <a:pt x="457" y="441"/>
                  <a:pt x="454" y="437"/>
                  <a:pt x="453" y="436"/>
                </a:cubicBezTo>
                <a:cubicBezTo>
                  <a:pt x="453" y="434"/>
                  <a:pt x="453" y="432"/>
                  <a:pt x="452" y="430"/>
                </a:cubicBezTo>
                <a:cubicBezTo>
                  <a:pt x="451" y="429"/>
                  <a:pt x="449" y="428"/>
                  <a:pt x="449" y="426"/>
                </a:cubicBezTo>
                <a:cubicBezTo>
                  <a:pt x="449" y="413"/>
                  <a:pt x="449" y="413"/>
                  <a:pt x="449" y="413"/>
                </a:cubicBezTo>
                <a:cubicBezTo>
                  <a:pt x="453" y="410"/>
                  <a:pt x="452" y="408"/>
                  <a:pt x="452" y="404"/>
                </a:cubicBezTo>
                <a:cubicBezTo>
                  <a:pt x="452" y="403"/>
                  <a:pt x="452" y="402"/>
                  <a:pt x="452" y="400"/>
                </a:cubicBezTo>
                <a:cubicBezTo>
                  <a:pt x="452" y="400"/>
                  <a:pt x="452" y="400"/>
                  <a:pt x="452" y="400"/>
                </a:cubicBezTo>
                <a:cubicBezTo>
                  <a:pt x="452" y="400"/>
                  <a:pt x="452" y="400"/>
                  <a:pt x="453" y="400"/>
                </a:cubicBezTo>
                <a:cubicBezTo>
                  <a:pt x="453" y="399"/>
                  <a:pt x="452" y="398"/>
                  <a:pt x="452" y="398"/>
                </a:cubicBezTo>
                <a:cubicBezTo>
                  <a:pt x="452" y="391"/>
                  <a:pt x="455" y="385"/>
                  <a:pt x="460" y="383"/>
                </a:cubicBezTo>
                <a:cubicBezTo>
                  <a:pt x="462" y="382"/>
                  <a:pt x="464" y="384"/>
                  <a:pt x="466" y="382"/>
                </a:cubicBezTo>
                <a:cubicBezTo>
                  <a:pt x="468" y="379"/>
                  <a:pt x="472" y="373"/>
                  <a:pt x="478" y="373"/>
                </a:cubicBezTo>
                <a:cubicBezTo>
                  <a:pt x="481" y="373"/>
                  <a:pt x="482" y="376"/>
                  <a:pt x="485" y="376"/>
                </a:cubicBezTo>
                <a:cubicBezTo>
                  <a:pt x="486" y="376"/>
                  <a:pt x="487" y="374"/>
                  <a:pt x="488" y="374"/>
                </a:cubicBezTo>
                <a:cubicBezTo>
                  <a:pt x="492" y="374"/>
                  <a:pt x="498" y="381"/>
                  <a:pt x="504" y="378"/>
                </a:cubicBezTo>
                <a:cubicBezTo>
                  <a:pt x="502" y="377"/>
                  <a:pt x="504" y="374"/>
                  <a:pt x="504" y="371"/>
                </a:cubicBezTo>
                <a:cubicBezTo>
                  <a:pt x="502" y="372"/>
                  <a:pt x="503" y="372"/>
                  <a:pt x="501" y="371"/>
                </a:cubicBezTo>
                <a:cubicBezTo>
                  <a:pt x="504" y="370"/>
                  <a:pt x="509" y="370"/>
                  <a:pt x="513" y="369"/>
                </a:cubicBezTo>
                <a:cubicBezTo>
                  <a:pt x="513" y="370"/>
                  <a:pt x="514" y="371"/>
                  <a:pt x="514" y="371"/>
                </a:cubicBezTo>
                <a:cubicBezTo>
                  <a:pt x="516" y="371"/>
                  <a:pt x="517" y="369"/>
                  <a:pt x="520" y="369"/>
                </a:cubicBezTo>
                <a:cubicBezTo>
                  <a:pt x="526" y="369"/>
                  <a:pt x="528" y="374"/>
                  <a:pt x="532" y="374"/>
                </a:cubicBezTo>
                <a:cubicBezTo>
                  <a:pt x="534" y="374"/>
                  <a:pt x="535" y="372"/>
                  <a:pt x="537" y="372"/>
                </a:cubicBezTo>
                <a:cubicBezTo>
                  <a:pt x="547" y="372"/>
                  <a:pt x="544" y="385"/>
                  <a:pt x="548" y="393"/>
                </a:cubicBezTo>
                <a:cubicBezTo>
                  <a:pt x="550" y="396"/>
                  <a:pt x="552" y="397"/>
                  <a:pt x="555" y="401"/>
                </a:cubicBezTo>
                <a:cubicBezTo>
                  <a:pt x="556" y="403"/>
                  <a:pt x="556" y="407"/>
                  <a:pt x="559" y="407"/>
                </a:cubicBezTo>
                <a:cubicBezTo>
                  <a:pt x="563" y="407"/>
                  <a:pt x="564" y="402"/>
                  <a:pt x="564" y="398"/>
                </a:cubicBezTo>
                <a:cubicBezTo>
                  <a:pt x="564" y="394"/>
                  <a:pt x="561" y="391"/>
                  <a:pt x="561" y="389"/>
                </a:cubicBezTo>
                <a:cubicBezTo>
                  <a:pt x="561" y="387"/>
                  <a:pt x="561" y="387"/>
                  <a:pt x="561" y="387"/>
                </a:cubicBezTo>
                <a:cubicBezTo>
                  <a:pt x="561" y="380"/>
                  <a:pt x="555" y="378"/>
                  <a:pt x="555" y="370"/>
                </a:cubicBezTo>
                <a:cubicBezTo>
                  <a:pt x="555" y="354"/>
                  <a:pt x="569" y="350"/>
                  <a:pt x="579" y="344"/>
                </a:cubicBezTo>
                <a:cubicBezTo>
                  <a:pt x="579" y="343"/>
                  <a:pt x="579" y="343"/>
                  <a:pt x="579" y="343"/>
                </a:cubicBezTo>
                <a:cubicBezTo>
                  <a:pt x="580" y="342"/>
                  <a:pt x="580" y="341"/>
                  <a:pt x="583" y="340"/>
                </a:cubicBezTo>
                <a:cubicBezTo>
                  <a:pt x="584" y="340"/>
                  <a:pt x="586" y="338"/>
                  <a:pt x="588" y="338"/>
                </a:cubicBezTo>
                <a:cubicBezTo>
                  <a:pt x="590" y="337"/>
                  <a:pt x="591" y="336"/>
                  <a:pt x="591" y="335"/>
                </a:cubicBezTo>
                <a:cubicBezTo>
                  <a:pt x="589" y="333"/>
                  <a:pt x="589" y="333"/>
                  <a:pt x="589" y="333"/>
                </a:cubicBezTo>
                <a:cubicBezTo>
                  <a:pt x="589" y="332"/>
                  <a:pt x="589" y="332"/>
                  <a:pt x="589" y="332"/>
                </a:cubicBezTo>
                <a:cubicBezTo>
                  <a:pt x="589" y="332"/>
                  <a:pt x="592" y="332"/>
                  <a:pt x="592" y="329"/>
                </a:cubicBezTo>
                <a:cubicBezTo>
                  <a:pt x="591" y="329"/>
                  <a:pt x="590" y="329"/>
                  <a:pt x="590" y="327"/>
                </a:cubicBezTo>
                <a:cubicBezTo>
                  <a:pt x="591" y="327"/>
                  <a:pt x="593" y="326"/>
                  <a:pt x="593" y="325"/>
                </a:cubicBezTo>
                <a:cubicBezTo>
                  <a:pt x="593" y="324"/>
                  <a:pt x="593" y="323"/>
                  <a:pt x="593" y="323"/>
                </a:cubicBezTo>
                <a:cubicBezTo>
                  <a:pt x="593" y="323"/>
                  <a:pt x="591" y="323"/>
                  <a:pt x="590" y="323"/>
                </a:cubicBezTo>
                <a:cubicBezTo>
                  <a:pt x="589" y="319"/>
                  <a:pt x="590" y="322"/>
                  <a:pt x="590" y="319"/>
                </a:cubicBezTo>
                <a:cubicBezTo>
                  <a:pt x="590" y="317"/>
                  <a:pt x="589" y="313"/>
                  <a:pt x="589" y="311"/>
                </a:cubicBezTo>
                <a:cubicBezTo>
                  <a:pt x="589" y="311"/>
                  <a:pt x="589" y="309"/>
                  <a:pt x="590" y="308"/>
                </a:cubicBezTo>
                <a:cubicBezTo>
                  <a:pt x="590" y="310"/>
                  <a:pt x="593" y="314"/>
                  <a:pt x="593" y="316"/>
                </a:cubicBezTo>
                <a:cubicBezTo>
                  <a:pt x="593" y="316"/>
                  <a:pt x="593" y="317"/>
                  <a:pt x="593" y="318"/>
                </a:cubicBezTo>
                <a:cubicBezTo>
                  <a:pt x="593" y="318"/>
                  <a:pt x="593" y="319"/>
                  <a:pt x="593" y="319"/>
                </a:cubicBezTo>
                <a:cubicBezTo>
                  <a:pt x="594" y="319"/>
                  <a:pt x="598" y="311"/>
                  <a:pt x="598" y="310"/>
                </a:cubicBezTo>
                <a:cubicBezTo>
                  <a:pt x="598" y="308"/>
                  <a:pt x="596" y="308"/>
                  <a:pt x="596" y="306"/>
                </a:cubicBezTo>
                <a:cubicBezTo>
                  <a:pt x="597" y="305"/>
                  <a:pt x="597" y="305"/>
                  <a:pt x="597" y="305"/>
                </a:cubicBezTo>
                <a:cubicBezTo>
                  <a:pt x="597" y="305"/>
                  <a:pt x="598" y="306"/>
                  <a:pt x="599" y="306"/>
                </a:cubicBezTo>
                <a:cubicBezTo>
                  <a:pt x="600" y="306"/>
                  <a:pt x="604" y="299"/>
                  <a:pt x="605" y="297"/>
                </a:cubicBezTo>
                <a:cubicBezTo>
                  <a:pt x="605" y="297"/>
                  <a:pt x="603" y="295"/>
                  <a:pt x="603" y="294"/>
                </a:cubicBezTo>
                <a:cubicBezTo>
                  <a:pt x="603" y="293"/>
                  <a:pt x="604" y="293"/>
                  <a:pt x="604" y="292"/>
                </a:cubicBezTo>
                <a:cubicBezTo>
                  <a:pt x="605" y="292"/>
                  <a:pt x="606" y="293"/>
                  <a:pt x="606" y="293"/>
                </a:cubicBezTo>
                <a:cubicBezTo>
                  <a:pt x="609" y="293"/>
                  <a:pt x="612" y="292"/>
                  <a:pt x="615" y="291"/>
                </a:cubicBezTo>
                <a:cubicBezTo>
                  <a:pt x="613" y="290"/>
                  <a:pt x="611" y="291"/>
                  <a:pt x="609" y="291"/>
                </a:cubicBezTo>
                <a:cubicBezTo>
                  <a:pt x="607" y="291"/>
                  <a:pt x="607" y="291"/>
                  <a:pt x="607" y="291"/>
                </a:cubicBezTo>
                <a:cubicBezTo>
                  <a:pt x="611" y="287"/>
                  <a:pt x="620" y="290"/>
                  <a:pt x="625" y="286"/>
                </a:cubicBezTo>
                <a:cubicBezTo>
                  <a:pt x="626" y="287"/>
                  <a:pt x="629" y="287"/>
                  <a:pt x="633" y="286"/>
                </a:cubicBezTo>
                <a:cubicBezTo>
                  <a:pt x="633" y="284"/>
                  <a:pt x="633" y="284"/>
                  <a:pt x="633" y="284"/>
                </a:cubicBezTo>
                <a:cubicBezTo>
                  <a:pt x="633" y="284"/>
                  <a:pt x="630" y="286"/>
                  <a:pt x="630" y="286"/>
                </a:cubicBezTo>
                <a:cubicBezTo>
                  <a:pt x="628" y="286"/>
                  <a:pt x="627" y="283"/>
                  <a:pt x="627" y="282"/>
                </a:cubicBezTo>
                <a:cubicBezTo>
                  <a:pt x="626" y="282"/>
                  <a:pt x="626" y="280"/>
                  <a:pt x="626" y="280"/>
                </a:cubicBezTo>
                <a:cubicBezTo>
                  <a:pt x="626" y="271"/>
                  <a:pt x="633" y="269"/>
                  <a:pt x="637" y="265"/>
                </a:cubicBezTo>
                <a:cubicBezTo>
                  <a:pt x="639" y="264"/>
                  <a:pt x="639" y="265"/>
                  <a:pt x="642" y="265"/>
                </a:cubicBezTo>
                <a:cubicBezTo>
                  <a:pt x="645" y="265"/>
                  <a:pt x="648" y="264"/>
                  <a:pt x="649" y="261"/>
                </a:cubicBezTo>
                <a:cubicBezTo>
                  <a:pt x="649" y="261"/>
                  <a:pt x="649" y="260"/>
                  <a:pt x="649" y="259"/>
                </a:cubicBezTo>
                <a:cubicBezTo>
                  <a:pt x="649" y="259"/>
                  <a:pt x="649" y="259"/>
                  <a:pt x="649" y="259"/>
                </a:cubicBezTo>
                <a:cubicBezTo>
                  <a:pt x="649" y="259"/>
                  <a:pt x="649" y="259"/>
                  <a:pt x="649" y="259"/>
                </a:cubicBezTo>
                <a:cubicBezTo>
                  <a:pt x="649" y="259"/>
                  <a:pt x="650" y="259"/>
                  <a:pt x="651" y="259"/>
                </a:cubicBezTo>
                <a:cubicBezTo>
                  <a:pt x="652" y="259"/>
                  <a:pt x="658" y="259"/>
                  <a:pt x="660" y="258"/>
                </a:cubicBezTo>
                <a:cubicBezTo>
                  <a:pt x="662" y="257"/>
                  <a:pt x="662" y="254"/>
                  <a:pt x="665" y="253"/>
                </a:cubicBezTo>
                <a:cubicBezTo>
                  <a:pt x="665" y="257"/>
                  <a:pt x="665" y="257"/>
                  <a:pt x="668" y="257"/>
                </a:cubicBezTo>
                <a:cubicBezTo>
                  <a:pt x="663" y="257"/>
                  <a:pt x="655" y="261"/>
                  <a:pt x="655" y="266"/>
                </a:cubicBezTo>
                <a:cubicBezTo>
                  <a:pt x="655" y="268"/>
                  <a:pt x="658" y="271"/>
                  <a:pt x="660" y="271"/>
                </a:cubicBezTo>
                <a:cubicBezTo>
                  <a:pt x="661" y="271"/>
                  <a:pt x="666" y="265"/>
                  <a:pt x="670" y="264"/>
                </a:cubicBezTo>
                <a:cubicBezTo>
                  <a:pt x="671" y="264"/>
                  <a:pt x="687" y="258"/>
                  <a:pt x="687" y="256"/>
                </a:cubicBezTo>
                <a:cubicBezTo>
                  <a:pt x="687" y="253"/>
                  <a:pt x="681" y="253"/>
                  <a:pt x="679" y="253"/>
                </a:cubicBezTo>
                <a:cubicBezTo>
                  <a:pt x="673" y="253"/>
                  <a:pt x="662" y="247"/>
                  <a:pt x="662" y="241"/>
                </a:cubicBezTo>
                <a:cubicBezTo>
                  <a:pt x="662" y="240"/>
                  <a:pt x="664" y="238"/>
                  <a:pt x="665" y="236"/>
                </a:cubicBezTo>
                <a:cubicBezTo>
                  <a:pt x="664" y="236"/>
                  <a:pt x="661" y="235"/>
                  <a:pt x="659" y="235"/>
                </a:cubicBezTo>
                <a:cubicBezTo>
                  <a:pt x="660" y="233"/>
                  <a:pt x="669" y="232"/>
                  <a:pt x="669" y="228"/>
                </a:cubicBezTo>
                <a:cubicBezTo>
                  <a:pt x="669" y="223"/>
                  <a:pt x="662" y="224"/>
                  <a:pt x="657" y="224"/>
                </a:cubicBezTo>
                <a:cubicBezTo>
                  <a:pt x="647" y="224"/>
                  <a:pt x="642" y="231"/>
                  <a:pt x="636" y="232"/>
                </a:cubicBezTo>
                <a:cubicBezTo>
                  <a:pt x="638" y="226"/>
                  <a:pt x="643" y="228"/>
                  <a:pt x="648" y="223"/>
                </a:cubicBezTo>
                <a:cubicBezTo>
                  <a:pt x="651" y="220"/>
                  <a:pt x="649" y="218"/>
                  <a:pt x="654" y="216"/>
                </a:cubicBezTo>
                <a:cubicBezTo>
                  <a:pt x="662" y="214"/>
                  <a:pt x="667" y="215"/>
                  <a:pt x="676" y="215"/>
                </a:cubicBezTo>
                <a:cubicBezTo>
                  <a:pt x="687" y="215"/>
                  <a:pt x="694" y="219"/>
                  <a:pt x="700" y="210"/>
                </a:cubicBezTo>
                <a:cubicBezTo>
                  <a:pt x="704" y="206"/>
                  <a:pt x="722" y="205"/>
                  <a:pt x="722" y="198"/>
                </a:cubicBezTo>
                <a:cubicBezTo>
                  <a:pt x="722" y="192"/>
                  <a:pt x="720" y="190"/>
                  <a:pt x="718" y="187"/>
                </a:cubicBezTo>
                <a:cubicBezTo>
                  <a:pt x="717" y="187"/>
                  <a:pt x="717" y="185"/>
                  <a:pt x="717" y="183"/>
                </a:cubicBezTo>
                <a:cubicBezTo>
                  <a:pt x="717" y="181"/>
                  <a:pt x="717" y="181"/>
                  <a:pt x="717" y="181"/>
                </a:cubicBezTo>
                <a:cubicBezTo>
                  <a:pt x="709" y="184"/>
                  <a:pt x="701" y="187"/>
                  <a:pt x="695" y="187"/>
                </a:cubicBezTo>
                <a:cubicBezTo>
                  <a:pt x="694" y="187"/>
                  <a:pt x="693" y="187"/>
                  <a:pt x="693" y="187"/>
                </a:cubicBezTo>
                <a:cubicBezTo>
                  <a:pt x="697" y="184"/>
                  <a:pt x="710" y="182"/>
                  <a:pt x="711" y="178"/>
                </a:cubicBezTo>
                <a:cubicBezTo>
                  <a:pt x="711" y="177"/>
                  <a:pt x="710" y="177"/>
                  <a:pt x="710" y="175"/>
                </a:cubicBezTo>
                <a:cubicBezTo>
                  <a:pt x="704" y="176"/>
                  <a:pt x="693" y="174"/>
                  <a:pt x="693" y="166"/>
                </a:cubicBezTo>
                <a:cubicBezTo>
                  <a:pt x="693" y="165"/>
                  <a:pt x="693" y="165"/>
                  <a:pt x="693" y="165"/>
                </a:cubicBezTo>
                <a:cubicBezTo>
                  <a:pt x="685" y="165"/>
                  <a:pt x="685" y="162"/>
                  <a:pt x="682" y="160"/>
                </a:cubicBezTo>
                <a:cubicBezTo>
                  <a:pt x="683" y="159"/>
                  <a:pt x="685" y="158"/>
                  <a:pt x="685" y="156"/>
                </a:cubicBezTo>
                <a:cubicBezTo>
                  <a:pt x="685" y="153"/>
                  <a:pt x="683" y="152"/>
                  <a:pt x="683" y="149"/>
                </a:cubicBezTo>
                <a:cubicBezTo>
                  <a:pt x="681" y="149"/>
                  <a:pt x="674" y="144"/>
                  <a:pt x="675" y="140"/>
                </a:cubicBezTo>
                <a:cubicBezTo>
                  <a:pt x="678" y="135"/>
                  <a:pt x="668" y="133"/>
                  <a:pt x="667" y="127"/>
                </a:cubicBezTo>
                <a:cubicBezTo>
                  <a:pt x="667" y="127"/>
                  <a:pt x="665" y="125"/>
                  <a:pt x="664" y="124"/>
                </a:cubicBezTo>
                <a:cubicBezTo>
                  <a:pt x="662" y="126"/>
                  <a:pt x="658" y="128"/>
                  <a:pt x="658" y="131"/>
                </a:cubicBezTo>
                <a:cubicBezTo>
                  <a:pt x="658" y="134"/>
                  <a:pt x="651" y="143"/>
                  <a:pt x="645" y="143"/>
                </a:cubicBezTo>
                <a:cubicBezTo>
                  <a:pt x="641" y="143"/>
                  <a:pt x="641" y="138"/>
                  <a:pt x="638" y="138"/>
                </a:cubicBezTo>
                <a:cubicBezTo>
                  <a:pt x="634" y="138"/>
                  <a:pt x="633" y="126"/>
                  <a:pt x="632" y="122"/>
                </a:cubicBezTo>
                <a:cubicBezTo>
                  <a:pt x="631" y="115"/>
                  <a:pt x="619" y="120"/>
                  <a:pt x="619" y="112"/>
                </a:cubicBezTo>
                <a:cubicBezTo>
                  <a:pt x="612" y="111"/>
                  <a:pt x="611" y="103"/>
                  <a:pt x="605" y="103"/>
                </a:cubicBezTo>
                <a:cubicBezTo>
                  <a:pt x="602" y="103"/>
                  <a:pt x="602" y="105"/>
                  <a:pt x="598" y="105"/>
                </a:cubicBezTo>
                <a:cubicBezTo>
                  <a:pt x="592" y="105"/>
                  <a:pt x="588" y="101"/>
                  <a:pt x="581" y="101"/>
                </a:cubicBezTo>
                <a:cubicBezTo>
                  <a:pt x="578" y="101"/>
                  <a:pt x="575" y="103"/>
                  <a:pt x="575" y="107"/>
                </a:cubicBezTo>
                <a:cubicBezTo>
                  <a:pt x="575" y="109"/>
                  <a:pt x="583" y="113"/>
                  <a:pt x="575" y="117"/>
                </a:cubicBezTo>
                <a:cubicBezTo>
                  <a:pt x="572" y="119"/>
                  <a:pt x="579" y="124"/>
                  <a:pt x="580" y="127"/>
                </a:cubicBezTo>
                <a:cubicBezTo>
                  <a:pt x="581" y="134"/>
                  <a:pt x="574" y="136"/>
                  <a:pt x="571" y="137"/>
                </a:cubicBezTo>
                <a:cubicBezTo>
                  <a:pt x="576" y="146"/>
                  <a:pt x="584" y="149"/>
                  <a:pt x="584" y="164"/>
                </a:cubicBezTo>
                <a:cubicBezTo>
                  <a:pt x="584" y="168"/>
                  <a:pt x="571" y="178"/>
                  <a:pt x="566" y="179"/>
                </a:cubicBezTo>
                <a:cubicBezTo>
                  <a:pt x="574" y="183"/>
                  <a:pt x="571" y="195"/>
                  <a:pt x="574" y="199"/>
                </a:cubicBezTo>
                <a:cubicBezTo>
                  <a:pt x="573" y="200"/>
                  <a:pt x="570" y="202"/>
                  <a:pt x="570" y="204"/>
                </a:cubicBezTo>
                <a:cubicBezTo>
                  <a:pt x="567" y="204"/>
                  <a:pt x="565" y="209"/>
                  <a:pt x="563" y="207"/>
                </a:cubicBezTo>
                <a:cubicBezTo>
                  <a:pt x="558" y="203"/>
                  <a:pt x="550" y="195"/>
                  <a:pt x="550" y="189"/>
                </a:cubicBezTo>
                <a:cubicBezTo>
                  <a:pt x="550" y="181"/>
                  <a:pt x="551" y="175"/>
                  <a:pt x="545" y="171"/>
                </a:cubicBezTo>
                <a:cubicBezTo>
                  <a:pt x="530" y="171"/>
                  <a:pt x="530" y="171"/>
                  <a:pt x="530" y="171"/>
                </a:cubicBezTo>
                <a:cubicBezTo>
                  <a:pt x="521" y="167"/>
                  <a:pt x="512" y="162"/>
                  <a:pt x="502" y="158"/>
                </a:cubicBezTo>
                <a:cubicBezTo>
                  <a:pt x="500" y="157"/>
                  <a:pt x="495" y="154"/>
                  <a:pt x="492" y="154"/>
                </a:cubicBezTo>
                <a:cubicBezTo>
                  <a:pt x="488" y="154"/>
                  <a:pt x="487" y="157"/>
                  <a:pt x="483" y="157"/>
                </a:cubicBezTo>
                <a:cubicBezTo>
                  <a:pt x="483" y="152"/>
                  <a:pt x="480" y="139"/>
                  <a:pt x="475" y="139"/>
                </a:cubicBezTo>
                <a:cubicBezTo>
                  <a:pt x="472" y="139"/>
                  <a:pt x="471" y="141"/>
                  <a:pt x="469" y="141"/>
                </a:cubicBezTo>
                <a:cubicBezTo>
                  <a:pt x="470" y="139"/>
                  <a:pt x="469" y="138"/>
                  <a:pt x="469" y="131"/>
                </a:cubicBezTo>
                <a:cubicBezTo>
                  <a:pt x="469" y="122"/>
                  <a:pt x="472" y="117"/>
                  <a:pt x="477" y="112"/>
                </a:cubicBezTo>
                <a:cubicBezTo>
                  <a:pt x="479" y="110"/>
                  <a:pt x="483" y="101"/>
                  <a:pt x="485" y="100"/>
                </a:cubicBezTo>
                <a:cubicBezTo>
                  <a:pt x="488" y="99"/>
                  <a:pt x="495" y="101"/>
                  <a:pt x="495" y="96"/>
                </a:cubicBezTo>
                <a:cubicBezTo>
                  <a:pt x="495" y="92"/>
                  <a:pt x="486" y="92"/>
                  <a:pt x="483" y="90"/>
                </a:cubicBezTo>
                <a:cubicBezTo>
                  <a:pt x="485" y="91"/>
                  <a:pt x="479" y="86"/>
                  <a:pt x="497" y="92"/>
                </a:cubicBezTo>
                <a:cubicBezTo>
                  <a:pt x="502" y="93"/>
                  <a:pt x="499" y="87"/>
                  <a:pt x="502" y="87"/>
                </a:cubicBezTo>
                <a:cubicBezTo>
                  <a:pt x="502" y="87"/>
                  <a:pt x="504" y="87"/>
                  <a:pt x="507" y="87"/>
                </a:cubicBezTo>
                <a:cubicBezTo>
                  <a:pt x="512" y="87"/>
                  <a:pt x="513" y="81"/>
                  <a:pt x="517" y="79"/>
                </a:cubicBezTo>
                <a:cubicBezTo>
                  <a:pt x="517" y="75"/>
                  <a:pt x="517" y="75"/>
                  <a:pt x="517" y="75"/>
                </a:cubicBezTo>
                <a:cubicBezTo>
                  <a:pt x="509" y="73"/>
                  <a:pt x="503" y="75"/>
                  <a:pt x="500" y="67"/>
                </a:cubicBezTo>
                <a:cubicBezTo>
                  <a:pt x="500" y="67"/>
                  <a:pt x="502" y="67"/>
                  <a:pt x="504" y="67"/>
                </a:cubicBezTo>
                <a:cubicBezTo>
                  <a:pt x="507" y="71"/>
                  <a:pt x="510" y="73"/>
                  <a:pt x="514" y="73"/>
                </a:cubicBezTo>
                <a:cubicBezTo>
                  <a:pt x="518" y="73"/>
                  <a:pt x="524" y="68"/>
                  <a:pt x="524" y="65"/>
                </a:cubicBezTo>
                <a:cubicBezTo>
                  <a:pt x="524" y="64"/>
                  <a:pt x="521" y="60"/>
                  <a:pt x="523" y="60"/>
                </a:cubicBezTo>
                <a:cubicBezTo>
                  <a:pt x="528" y="60"/>
                  <a:pt x="529" y="65"/>
                  <a:pt x="533" y="65"/>
                </a:cubicBezTo>
                <a:cubicBezTo>
                  <a:pt x="535" y="65"/>
                  <a:pt x="536" y="63"/>
                  <a:pt x="540" y="63"/>
                </a:cubicBezTo>
                <a:cubicBezTo>
                  <a:pt x="539" y="62"/>
                  <a:pt x="540" y="58"/>
                  <a:pt x="543" y="62"/>
                </a:cubicBezTo>
                <a:cubicBezTo>
                  <a:pt x="544" y="64"/>
                  <a:pt x="556" y="54"/>
                  <a:pt x="556" y="51"/>
                </a:cubicBezTo>
                <a:cubicBezTo>
                  <a:pt x="556" y="49"/>
                  <a:pt x="551" y="47"/>
                  <a:pt x="551" y="46"/>
                </a:cubicBezTo>
                <a:cubicBezTo>
                  <a:pt x="551" y="44"/>
                  <a:pt x="548" y="41"/>
                  <a:pt x="555" y="37"/>
                </a:cubicBezTo>
                <a:cubicBezTo>
                  <a:pt x="556" y="35"/>
                  <a:pt x="555" y="35"/>
                  <a:pt x="555" y="31"/>
                </a:cubicBezTo>
                <a:cubicBezTo>
                  <a:pt x="548" y="31"/>
                  <a:pt x="549" y="26"/>
                  <a:pt x="540" y="26"/>
                </a:cubicBezTo>
                <a:cubicBezTo>
                  <a:pt x="538" y="26"/>
                  <a:pt x="536" y="24"/>
                  <a:pt x="534" y="24"/>
                </a:cubicBezTo>
                <a:cubicBezTo>
                  <a:pt x="532" y="24"/>
                  <a:pt x="529" y="26"/>
                  <a:pt x="529" y="29"/>
                </a:cubicBezTo>
                <a:cubicBezTo>
                  <a:pt x="529" y="32"/>
                  <a:pt x="532" y="33"/>
                  <a:pt x="532" y="35"/>
                </a:cubicBezTo>
                <a:cubicBezTo>
                  <a:pt x="532" y="37"/>
                  <a:pt x="527" y="37"/>
                  <a:pt x="526" y="39"/>
                </a:cubicBezTo>
                <a:cubicBezTo>
                  <a:pt x="524" y="43"/>
                  <a:pt x="525" y="46"/>
                  <a:pt x="521" y="50"/>
                </a:cubicBezTo>
                <a:cubicBezTo>
                  <a:pt x="516" y="57"/>
                  <a:pt x="509" y="46"/>
                  <a:pt x="509" y="44"/>
                </a:cubicBezTo>
                <a:cubicBezTo>
                  <a:pt x="509" y="41"/>
                  <a:pt x="513" y="42"/>
                  <a:pt x="513" y="38"/>
                </a:cubicBezTo>
                <a:cubicBezTo>
                  <a:pt x="513" y="37"/>
                  <a:pt x="507" y="30"/>
                  <a:pt x="505" y="30"/>
                </a:cubicBezTo>
                <a:cubicBezTo>
                  <a:pt x="498" y="30"/>
                  <a:pt x="503" y="40"/>
                  <a:pt x="496" y="40"/>
                </a:cubicBezTo>
                <a:cubicBezTo>
                  <a:pt x="496" y="36"/>
                  <a:pt x="495" y="34"/>
                  <a:pt x="491" y="31"/>
                </a:cubicBezTo>
                <a:cubicBezTo>
                  <a:pt x="491" y="30"/>
                  <a:pt x="492" y="29"/>
                  <a:pt x="493" y="29"/>
                </a:cubicBezTo>
                <a:cubicBezTo>
                  <a:pt x="489" y="26"/>
                  <a:pt x="484" y="29"/>
                  <a:pt x="482" y="25"/>
                </a:cubicBezTo>
                <a:cubicBezTo>
                  <a:pt x="483" y="24"/>
                  <a:pt x="487" y="23"/>
                  <a:pt x="487" y="20"/>
                </a:cubicBezTo>
                <a:cubicBezTo>
                  <a:pt x="487" y="15"/>
                  <a:pt x="481" y="16"/>
                  <a:pt x="480" y="12"/>
                </a:cubicBezTo>
                <a:cubicBezTo>
                  <a:pt x="480" y="5"/>
                  <a:pt x="475" y="1"/>
                  <a:pt x="466" y="0"/>
                </a:cubicBezTo>
                <a:cubicBezTo>
                  <a:pt x="462" y="0"/>
                  <a:pt x="464" y="3"/>
                  <a:pt x="464" y="5"/>
                </a:cubicBezTo>
                <a:cubicBezTo>
                  <a:pt x="461" y="6"/>
                  <a:pt x="458" y="5"/>
                  <a:pt x="458" y="9"/>
                </a:cubicBezTo>
                <a:cubicBezTo>
                  <a:pt x="458" y="11"/>
                  <a:pt x="460" y="12"/>
                  <a:pt x="460" y="14"/>
                </a:cubicBezTo>
                <a:cubicBezTo>
                  <a:pt x="460" y="17"/>
                  <a:pt x="457" y="17"/>
                  <a:pt x="457" y="20"/>
                </a:cubicBezTo>
                <a:cubicBezTo>
                  <a:pt x="457" y="27"/>
                  <a:pt x="472" y="23"/>
                  <a:pt x="472" y="30"/>
                </a:cubicBezTo>
                <a:cubicBezTo>
                  <a:pt x="472" y="32"/>
                  <a:pt x="470" y="37"/>
                  <a:pt x="470" y="37"/>
                </a:cubicBezTo>
                <a:cubicBezTo>
                  <a:pt x="472" y="36"/>
                  <a:pt x="473" y="36"/>
                  <a:pt x="475" y="35"/>
                </a:cubicBezTo>
                <a:cubicBezTo>
                  <a:pt x="478" y="44"/>
                  <a:pt x="463" y="40"/>
                  <a:pt x="463" y="51"/>
                </a:cubicBezTo>
                <a:cubicBezTo>
                  <a:pt x="456" y="53"/>
                  <a:pt x="461" y="45"/>
                  <a:pt x="460" y="43"/>
                </a:cubicBezTo>
                <a:cubicBezTo>
                  <a:pt x="459" y="42"/>
                  <a:pt x="453" y="40"/>
                  <a:pt x="449" y="40"/>
                </a:cubicBezTo>
                <a:cubicBezTo>
                  <a:pt x="445" y="40"/>
                  <a:pt x="444" y="43"/>
                  <a:pt x="444" y="47"/>
                </a:cubicBezTo>
                <a:cubicBezTo>
                  <a:pt x="440" y="47"/>
                  <a:pt x="437" y="47"/>
                  <a:pt x="424" y="47"/>
                </a:cubicBezTo>
                <a:cubicBezTo>
                  <a:pt x="412" y="47"/>
                  <a:pt x="398" y="43"/>
                  <a:pt x="395" y="34"/>
                </a:cubicBezTo>
                <a:cubicBezTo>
                  <a:pt x="391" y="35"/>
                  <a:pt x="377" y="35"/>
                  <a:pt x="377" y="40"/>
                </a:cubicBezTo>
                <a:cubicBezTo>
                  <a:pt x="377" y="42"/>
                  <a:pt x="378" y="43"/>
                  <a:pt x="380" y="43"/>
                </a:cubicBezTo>
                <a:cubicBezTo>
                  <a:pt x="384" y="43"/>
                  <a:pt x="390" y="41"/>
                  <a:pt x="392" y="39"/>
                </a:cubicBezTo>
                <a:cubicBezTo>
                  <a:pt x="393" y="46"/>
                  <a:pt x="382" y="40"/>
                  <a:pt x="382" y="48"/>
                </a:cubicBezTo>
                <a:cubicBezTo>
                  <a:pt x="382" y="50"/>
                  <a:pt x="384" y="55"/>
                  <a:pt x="383" y="55"/>
                </a:cubicBezTo>
                <a:cubicBezTo>
                  <a:pt x="379" y="55"/>
                  <a:pt x="378" y="50"/>
                  <a:pt x="374" y="48"/>
                </a:cubicBezTo>
                <a:cubicBezTo>
                  <a:pt x="370" y="47"/>
                  <a:pt x="370" y="47"/>
                  <a:pt x="370" y="47"/>
                </a:cubicBezTo>
                <a:cubicBezTo>
                  <a:pt x="365" y="47"/>
                  <a:pt x="361" y="47"/>
                  <a:pt x="356" y="47"/>
                </a:cubicBezTo>
                <a:cubicBezTo>
                  <a:pt x="351" y="47"/>
                  <a:pt x="349" y="48"/>
                  <a:pt x="344" y="48"/>
                </a:cubicBezTo>
                <a:cubicBezTo>
                  <a:pt x="335" y="49"/>
                  <a:pt x="335" y="45"/>
                  <a:pt x="335" y="45"/>
                </a:cubicBezTo>
                <a:cubicBezTo>
                  <a:pt x="335" y="43"/>
                  <a:pt x="341" y="43"/>
                  <a:pt x="343" y="42"/>
                </a:cubicBezTo>
                <a:cubicBezTo>
                  <a:pt x="337" y="33"/>
                  <a:pt x="338" y="34"/>
                  <a:pt x="325" y="35"/>
                </a:cubicBezTo>
                <a:cubicBezTo>
                  <a:pt x="311" y="36"/>
                  <a:pt x="304" y="25"/>
                  <a:pt x="290" y="25"/>
                </a:cubicBezTo>
                <a:cubicBezTo>
                  <a:pt x="286" y="25"/>
                  <a:pt x="284" y="28"/>
                  <a:pt x="281" y="28"/>
                </a:cubicBezTo>
                <a:cubicBezTo>
                  <a:pt x="278" y="28"/>
                  <a:pt x="276" y="24"/>
                  <a:pt x="275" y="22"/>
                </a:cubicBezTo>
                <a:cubicBezTo>
                  <a:pt x="271" y="23"/>
                  <a:pt x="271" y="28"/>
                  <a:pt x="266" y="28"/>
                </a:cubicBezTo>
                <a:cubicBezTo>
                  <a:pt x="262" y="28"/>
                  <a:pt x="256" y="18"/>
                  <a:pt x="254" y="18"/>
                </a:cubicBezTo>
                <a:cubicBezTo>
                  <a:pt x="250" y="18"/>
                  <a:pt x="251" y="24"/>
                  <a:pt x="247" y="24"/>
                </a:cubicBezTo>
                <a:cubicBezTo>
                  <a:pt x="245" y="24"/>
                  <a:pt x="243" y="23"/>
                  <a:pt x="243" y="21"/>
                </a:cubicBezTo>
                <a:cubicBezTo>
                  <a:pt x="236" y="23"/>
                  <a:pt x="233" y="23"/>
                  <a:pt x="227" y="26"/>
                </a:cubicBezTo>
                <a:cubicBezTo>
                  <a:pt x="224" y="26"/>
                  <a:pt x="218" y="30"/>
                  <a:pt x="216" y="29"/>
                </a:cubicBezTo>
                <a:cubicBezTo>
                  <a:pt x="210" y="23"/>
                  <a:pt x="211" y="30"/>
                  <a:pt x="209" y="30"/>
                </a:cubicBezTo>
                <a:cubicBezTo>
                  <a:pt x="195" y="31"/>
                  <a:pt x="205" y="36"/>
                  <a:pt x="203" y="36"/>
                </a:cubicBezTo>
                <a:cubicBezTo>
                  <a:pt x="197" y="36"/>
                  <a:pt x="187" y="35"/>
                  <a:pt x="178" y="29"/>
                </a:cubicBezTo>
                <a:cubicBezTo>
                  <a:pt x="177" y="29"/>
                  <a:pt x="175" y="27"/>
                  <a:pt x="175" y="26"/>
                </a:cubicBezTo>
                <a:cubicBezTo>
                  <a:pt x="173" y="27"/>
                  <a:pt x="173" y="27"/>
                  <a:pt x="173" y="26"/>
                </a:cubicBezTo>
                <a:cubicBezTo>
                  <a:pt x="173" y="27"/>
                  <a:pt x="173" y="27"/>
                  <a:pt x="173" y="27"/>
                </a:cubicBezTo>
                <a:cubicBezTo>
                  <a:pt x="165" y="25"/>
                  <a:pt x="165" y="22"/>
                  <a:pt x="158" y="22"/>
                </a:cubicBezTo>
                <a:cubicBezTo>
                  <a:pt x="154" y="22"/>
                  <a:pt x="151" y="24"/>
                  <a:pt x="147" y="24"/>
                </a:cubicBezTo>
                <a:cubicBezTo>
                  <a:pt x="140" y="24"/>
                  <a:pt x="126" y="23"/>
                  <a:pt x="121" y="19"/>
                </a:cubicBezTo>
                <a:cubicBezTo>
                  <a:pt x="104" y="19"/>
                  <a:pt x="104" y="19"/>
                  <a:pt x="104" y="19"/>
                </a:cubicBezTo>
                <a:cubicBezTo>
                  <a:pt x="100" y="15"/>
                  <a:pt x="100" y="15"/>
                  <a:pt x="97" y="15"/>
                </a:cubicBezTo>
                <a:cubicBezTo>
                  <a:pt x="86" y="15"/>
                  <a:pt x="86" y="15"/>
                  <a:pt x="86" y="15"/>
                </a:cubicBezTo>
                <a:cubicBezTo>
                  <a:pt x="84" y="11"/>
                  <a:pt x="83" y="13"/>
                  <a:pt x="80" y="12"/>
                </a:cubicBezTo>
                <a:cubicBezTo>
                  <a:pt x="79" y="14"/>
                  <a:pt x="77" y="15"/>
                  <a:pt x="75" y="14"/>
                </a:cubicBezTo>
                <a:cubicBezTo>
                  <a:pt x="75" y="13"/>
                  <a:pt x="76" y="13"/>
                  <a:pt x="77" y="11"/>
                </a:cubicBezTo>
                <a:cubicBezTo>
                  <a:pt x="74" y="10"/>
                  <a:pt x="73" y="8"/>
                  <a:pt x="70" y="8"/>
                </a:cubicBezTo>
                <a:cubicBezTo>
                  <a:pt x="66" y="8"/>
                  <a:pt x="64" y="13"/>
                  <a:pt x="60" y="14"/>
                </a:cubicBezTo>
                <a:cubicBezTo>
                  <a:pt x="57" y="15"/>
                  <a:pt x="55" y="13"/>
                  <a:pt x="52" y="14"/>
                </a:cubicBezTo>
                <a:cubicBezTo>
                  <a:pt x="40" y="18"/>
                  <a:pt x="29" y="27"/>
                  <a:pt x="23" y="35"/>
                </a:cubicBezTo>
                <a:cubicBezTo>
                  <a:pt x="10" y="35"/>
                  <a:pt x="10" y="35"/>
                  <a:pt x="10" y="35"/>
                </a:cubicBezTo>
                <a:cubicBezTo>
                  <a:pt x="10" y="35"/>
                  <a:pt x="7" y="42"/>
                  <a:pt x="7" y="42"/>
                </a:cubicBezTo>
                <a:cubicBezTo>
                  <a:pt x="7" y="43"/>
                  <a:pt x="16" y="46"/>
                  <a:pt x="19" y="47"/>
                </a:cubicBezTo>
                <a:cubicBezTo>
                  <a:pt x="21" y="48"/>
                  <a:pt x="24" y="55"/>
                  <a:pt x="25" y="56"/>
                </a:cubicBezTo>
                <a:cubicBezTo>
                  <a:pt x="32" y="59"/>
                  <a:pt x="37" y="60"/>
                  <a:pt x="39" y="67"/>
                </a:cubicBezTo>
                <a:cubicBezTo>
                  <a:pt x="36" y="68"/>
                  <a:pt x="36" y="68"/>
                  <a:pt x="33" y="68"/>
                </a:cubicBezTo>
                <a:cubicBezTo>
                  <a:pt x="28" y="68"/>
                  <a:pt x="24" y="71"/>
                  <a:pt x="24" y="63"/>
                </a:cubicBezTo>
                <a:cubicBezTo>
                  <a:pt x="20" y="63"/>
                  <a:pt x="20" y="63"/>
                  <a:pt x="20" y="63"/>
                </a:cubicBezTo>
                <a:cubicBezTo>
                  <a:pt x="15" y="67"/>
                  <a:pt x="6" y="69"/>
                  <a:pt x="0" y="73"/>
                </a:cubicBezTo>
                <a:cubicBezTo>
                  <a:pt x="1" y="75"/>
                  <a:pt x="3" y="76"/>
                  <a:pt x="7" y="76"/>
                </a:cubicBezTo>
                <a:cubicBezTo>
                  <a:pt x="6" y="77"/>
                  <a:pt x="6" y="77"/>
                  <a:pt x="6" y="77"/>
                </a:cubicBezTo>
                <a:cubicBezTo>
                  <a:pt x="6" y="79"/>
                  <a:pt x="9" y="79"/>
                  <a:pt x="9" y="83"/>
                </a:cubicBezTo>
                <a:cubicBezTo>
                  <a:pt x="11" y="83"/>
                  <a:pt x="16" y="83"/>
                  <a:pt x="21" y="83"/>
                </a:cubicBezTo>
                <a:cubicBezTo>
                  <a:pt x="24" y="83"/>
                  <a:pt x="26" y="85"/>
                  <a:pt x="30" y="85"/>
                </a:cubicBezTo>
                <a:cubicBezTo>
                  <a:pt x="35" y="85"/>
                  <a:pt x="37" y="82"/>
                  <a:pt x="41" y="82"/>
                </a:cubicBezTo>
                <a:cubicBezTo>
                  <a:pt x="42" y="82"/>
                  <a:pt x="41" y="82"/>
                  <a:pt x="45" y="82"/>
                </a:cubicBezTo>
                <a:cubicBezTo>
                  <a:pt x="45" y="85"/>
                  <a:pt x="45" y="85"/>
                  <a:pt x="45" y="85"/>
                </a:cubicBezTo>
                <a:cubicBezTo>
                  <a:pt x="41" y="85"/>
                  <a:pt x="43" y="84"/>
                  <a:pt x="41" y="86"/>
                </a:cubicBezTo>
                <a:cubicBezTo>
                  <a:pt x="41" y="86"/>
                  <a:pt x="44" y="90"/>
                  <a:pt x="44" y="91"/>
                </a:cubicBezTo>
                <a:cubicBezTo>
                  <a:pt x="44" y="94"/>
                  <a:pt x="29" y="100"/>
                  <a:pt x="27" y="100"/>
                </a:cubicBezTo>
                <a:cubicBezTo>
                  <a:pt x="22" y="100"/>
                  <a:pt x="10" y="106"/>
                  <a:pt x="10" y="113"/>
                </a:cubicBezTo>
                <a:cubicBezTo>
                  <a:pt x="10" y="116"/>
                  <a:pt x="17" y="117"/>
                  <a:pt x="19" y="122"/>
                </a:cubicBezTo>
                <a:cubicBezTo>
                  <a:pt x="18" y="122"/>
                  <a:pt x="16" y="123"/>
                  <a:pt x="15" y="123"/>
                </a:cubicBezTo>
                <a:cubicBezTo>
                  <a:pt x="17" y="125"/>
                  <a:pt x="28" y="133"/>
                  <a:pt x="30" y="133"/>
                </a:cubicBezTo>
                <a:cubicBezTo>
                  <a:pt x="31" y="133"/>
                  <a:pt x="33" y="130"/>
                  <a:pt x="35" y="130"/>
                </a:cubicBezTo>
                <a:cubicBezTo>
                  <a:pt x="37" y="130"/>
                  <a:pt x="37" y="132"/>
                  <a:pt x="37" y="133"/>
                </a:cubicBezTo>
                <a:cubicBezTo>
                  <a:pt x="37" y="135"/>
                  <a:pt x="37" y="135"/>
                  <a:pt x="37" y="138"/>
                </a:cubicBezTo>
                <a:cubicBezTo>
                  <a:pt x="37" y="139"/>
                  <a:pt x="38" y="144"/>
                  <a:pt x="39" y="144"/>
                </a:cubicBezTo>
                <a:cubicBezTo>
                  <a:pt x="40" y="144"/>
                  <a:pt x="41" y="143"/>
                  <a:pt x="42" y="143"/>
                </a:cubicBezTo>
                <a:cubicBezTo>
                  <a:pt x="44" y="143"/>
                  <a:pt x="43" y="143"/>
                  <a:pt x="45" y="143"/>
                </a:cubicBezTo>
                <a:cubicBezTo>
                  <a:pt x="45" y="139"/>
                  <a:pt x="45" y="140"/>
                  <a:pt x="45" y="139"/>
                </a:cubicBezTo>
                <a:cubicBezTo>
                  <a:pt x="49" y="142"/>
                  <a:pt x="51" y="143"/>
                  <a:pt x="56" y="145"/>
                </a:cubicBezTo>
                <a:cubicBezTo>
                  <a:pt x="57" y="143"/>
                  <a:pt x="57" y="142"/>
                  <a:pt x="58" y="140"/>
                </a:cubicBezTo>
                <a:cubicBezTo>
                  <a:pt x="60" y="141"/>
                  <a:pt x="61" y="142"/>
                  <a:pt x="64" y="142"/>
                </a:cubicBezTo>
                <a:cubicBezTo>
                  <a:pt x="67" y="142"/>
                  <a:pt x="69" y="139"/>
                  <a:pt x="72" y="139"/>
                </a:cubicBezTo>
                <a:cubicBezTo>
                  <a:pt x="76" y="139"/>
                  <a:pt x="76" y="139"/>
                  <a:pt x="76" y="139"/>
                </a:cubicBezTo>
                <a:cubicBezTo>
                  <a:pt x="70" y="143"/>
                  <a:pt x="70" y="149"/>
                  <a:pt x="65" y="153"/>
                </a:cubicBezTo>
                <a:cubicBezTo>
                  <a:pt x="60" y="156"/>
                  <a:pt x="51" y="160"/>
                  <a:pt x="47" y="165"/>
                </a:cubicBezTo>
                <a:cubicBezTo>
                  <a:pt x="44" y="169"/>
                  <a:pt x="40" y="166"/>
                  <a:pt x="36" y="169"/>
                </a:cubicBezTo>
                <a:cubicBezTo>
                  <a:pt x="34" y="170"/>
                  <a:pt x="32" y="175"/>
                  <a:pt x="29" y="176"/>
                </a:cubicBezTo>
                <a:cubicBezTo>
                  <a:pt x="25" y="178"/>
                  <a:pt x="21" y="177"/>
                  <a:pt x="18" y="181"/>
                </a:cubicBezTo>
                <a:cubicBezTo>
                  <a:pt x="28" y="184"/>
                  <a:pt x="32" y="174"/>
                  <a:pt x="40" y="173"/>
                </a:cubicBezTo>
                <a:cubicBezTo>
                  <a:pt x="47" y="172"/>
                  <a:pt x="55" y="169"/>
                  <a:pt x="58" y="166"/>
                </a:cubicBezTo>
                <a:cubicBezTo>
                  <a:pt x="62" y="162"/>
                  <a:pt x="70" y="160"/>
                  <a:pt x="73" y="156"/>
                </a:cubicBezTo>
                <a:cubicBezTo>
                  <a:pt x="75" y="153"/>
                  <a:pt x="76" y="151"/>
                  <a:pt x="79" y="150"/>
                </a:cubicBezTo>
                <a:cubicBezTo>
                  <a:pt x="84" y="148"/>
                  <a:pt x="89" y="146"/>
                  <a:pt x="89" y="141"/>
                </a:cubicBezTo>
                <a:cubicBezTo>
                  <a:pt x="89" y="140"/>
                  <a:pt x="89" y="139"/>
                  <a:pt x="89" y="138"/>
                </a:cubicBezTo>
                <a:cubicBezTo>
                  <a:pt x="89" y="130"/>
                  <a:pt x="104" y="119"/>
                  <a:pt x="109" y="119"/>
                </a:cubicBezTo>
                <a:cubicBezTo>
                  <a:pt x="110" y="119"/>
                  <a:pt x="110" y="119"/>
                  <a:pt x="112" y="119"/>
                </a:cubicBezTo>
                <a:cubicBezTo>
                  <a:pt x="112" y="119"/>
                  <a:pt x="112" y="120"/>
                  <a:pt x="112" y="121"/>
                </a:cubicBezTo>
                <a:cubicBezTo>
                  <a:pt x="105" y="123"/>
                  <a:pt x="102" y="126"/>
                  <a:pt x="102" y="131"/>
                </a:cubicBezTo>
                <a:cubicBezTo>
                  <a:pt x="102" y="132"/>
                  <a:pt x="101" y="132"/>
                  <a:pt x="102" y="134"/>
                </a:cubicBezTo>
                <a:cubicBezTo>
                  <a:pt x="102" y="134"/>
                  <a:pt x="100" y="134"/>
                  <a:pt x="100" y="135"/>
                </a:cubicBezTo>
                <a:cubicBezTo>
                  <a:pt x="100" y="136"/>
                  <a:pt x="102" y="137"/>
                  <a:pt x="103" y="137"/>
                </a:cubicBezTo>
                <a:cubicBezTo>
                  <a:pt x="108" y="137"/>
                  <a:pt x="122" y="129"/>
                  <a:pt x="125" y="124"/>
                </a:cubicBezTo>
                <a:cubicBezTo>
                  <a:pt x="124" y="123"/>
                  <a:pt x="124" y="123"/>
                  <a:pt x="123" y="121"/>
                </a:cubicBezTo>
                <a:cubicBezTo>
                  <a:pt x="125" y="120"/>
                  <a:pt x="130" y="118"/>
                  <a:pt x="132" y="117"/>
                </a:cubicBezTo>
                <a:cubicBezTo>
                  <a:pt x="136" y="125"/>
                  <a:pt x="146" y="127"/>
                  <a:pt x="154" y="127"/>
                </a:cubicBezTo>
                <a:cubicBezTo>
                  <a:pt x="166" y="127"/>
                  <a:pt x="166" y="127"/>
                  <a:pt x="166" y="127"/>
                </a:cubicBezTo>
                <a:cubicBezTo>
                  <a:pt x="173" y="131"/>
                  <a:pt x="181" y="132"/>
                  <a:pt x="186" y="136"/>
                </a:cubicBezTo>
                <a:cubicBezTo>
                  <a:pt x="189" y="138"/>
                  <a:pt x="192" y="145"/>
                  <a:pt x="197" y="145"/>
                </a:cubicBezTo>
                <a:cubicBezTo>
                  <a:pt x="199" y="145"/>
                  <a:pt x="200" y="143"/>
                  <a:pt x="200" y="141"/>
                </a:cubicBezTo>
                <a:cubicBezTo>
                  <a:pt x="202" y="143"/>
                  <a:pt x="204" y="145"/>
                  <a:pt x="207" y="145"/>
                </a:cubicBezTo>
                <a:cubicBezTo>
                  <a:pt x="208" y="143"/>
                  <a:pt x="210" y="145"/>
                  <a:pt x="211" y="146"/>
                </a:cubicBezTo>
                <a:cubicBezTo>
                  <a:pt x="211" y="147"/>
                  <a:pt x="209" y="148"/>
                  <a:pt x="209" y="151"/>
                </a:cubicBezTo>
                <a:cubicBezTo>
                  <a:pt x="209" y="153"/>
                  <a:pt x="211" y="155"/>
                  <a:pt x="212" y="155"/>
                </a:cubicBezTo>
                <a:cubicBezTo>
                  <a:pt x="215" y="155"/>
                  <a:pt x="213" y="152"/>
                  <a:pt x="217" y="152"/>
                </a:cubicBezTo>
                <a:cubicBezTo>
                  <a:pt x="217" y="152"/>
                  <a:pt x="217" y="153"/>
                  <a:pt x="217" y="155"/>
                </a:cubicBezTo>
                <a:cubicBezTo>
                  <a:pt x="217" y="156"/>
                  <a:pt x="214" y="157"/>
                  <a:pt x="214" y="158"/>
                </a:cubicBezTo>
                <a:cubicBezTo>
                  <a:pt x="214" y="160"/>
                  <a:pt x="215" y="162"/>
                  <a:pt x="218" y="162"/>
                </a:cubicBezTo>
                <a:cubicBezTo>
                  <a:pt x="222" y="162"/>
                  <a:pt x="225" y="162"/>
                  <a:pt x="225" y="165"/>
                </a:cubicBezTo>
                <a:cubicBezTo>
                  <a:pt x="225" y="167"/>
                  <a:pt x="225" y="167"/>
                  <a:pt x="225" y="169"/>
                </a:cubicBezTo>
                <a:cubicBezTo>
                  <a:pt x="225" y="169"/>
                  <a:pt x="225" y="170"/>
                  <a:pt x="226" y="170"/>
                </a:cubicBezTo>
                <a:cubicBezTo>
                  <a:pt x="224" y="169"/>
                  <a:pt x="223" y="167"/>
                  <a:pt x="223" y="164"/>
                </a:cubicBezTo>
                <a:cubicBezTo>
                  <a:pt x="218" y="163"/>
                  <a:pt x="217" y="163"/>
                  <a:pt x="217" y="168"/>
                </a:cubicBezTo>
                <a:cubicBezTo>
                  <a:pt x="220" y="166"/>
                  <a:pt x="218" y="168"/>
                  <a:pt x="222" y="168"/>
                </a:cubicBezTo>
                <a:cubicBezTo>
                  <a:pt x="221" y="169"/>
                  <a:pt x="222" y="171"/>
                  <a:pt x="222" y="173"/>
                </a:cubicBezTo>
                <a:cubicBezTo>
                  <a:pt x="222" y="173"/>
                  <a:pt x="225" y="178"/>
                  <a:pt x="227" y="178"/>
                </a:cubicBezTo>
                <a:cubicBezTo>
                  <a:pt x="228" y="178"/>
                  <a:pt x="228" y="177"/>
                  <a:pt x="228" y="175"/>
                </a:cubicBezTo>
                <a:cubicBezTo>
                  <a:pt x="228" y="174"/>
                  <a:pt x="228" y="172"/>
                  <a:pt x="227" y="171"/>
                </a:cubicBezTo>
                <a:cubicBezTo>
                  <a:pt x="229" y="173"/>
                  <a:pt x="232" y="175"/>
                  <a:pt x="235" y="175"/>
                </a:cubicBezTo>
                <a:cubicBezTo>
                  <a:pt x="236" y="175"/>
                  <a:pt x="236" y="175"/>
                  <a:pt x="238" y="175"/>
                </a:cubicBezTo>
                <a:cubicBezTo>
                  <a:pt x="238" y="176"/>
                  <a:pt x="239" y="177"/>
                  <a:pt x="239" y="178"/>
                </a:cubicBezTo>
                <a:cubicBezTo>
                  <a:pt x="239" y="181"/>
                  <a:pt x="238" y="187"/>
                  <a:pt x="241" y="188"/>
                </a:cubicBezTo>
                <a:cubicBezTo>
                  <a:pt x="243" y="189"/>
                  <a:pt x="245" y="189"/>
                  <a:pt x="246" y="190"/>
                </a:cubicBezTo>
                <a:cubicBezTo>
                  <a:pt x="248" y="192"/>
                  <a:pt x="246" y="195"/>
                  <a:pt x="249" y="197"/>
                </a:cubicBezTo>
                <a:cubicBezTo>
                  <a:pt x="249" y="197"/>
                  <a:pt x="255" y="201"/>
                  <a:pt x="255" y="201"/>
                </a:cubicBezTo>
                <a:cubicBezTo>
                  <a:pt x="256" y="206"/>
                  <a:pt x="257" y="213"/>
                  <a:pt x="265" y="213"/>
                </a:cubicBezTo>
                <a:cubicBezTo>
                  <a:pt x="266" y="217"/>
                  <a:pt x="274" y="214"/>
                  <a:pt x="276" y="220"/>
                </a:cubicBezTo>
                <a:cubicBezTo>
                  <a:pt x="276" y="222"/>
                  <a:pt x="282" y="223"/>
                  <a:pt x="284" y="225"/>
                </a:cubicBezTo>
                <a:cubicBezTo>
                  <a:pt x="285" y="226"/>
                  <a:pt x="286" y="227"/>
                  <a:pt x="287" y="227"/>
                </a:cubicBezTo>
                <a:cubicBezTo>
                  <a:pt x="287" y="227"/>
                  <a:pt x="287" y="227"/>
                  <a:pt x="287" y="227"/>
                </a:cubicBezTo>
                <a:cubicBezTo>
                  <a:pt x="288" y="227"/>
                  <a:pt x="290" y="230"/>
                  <a:pt x="290" y="232"/>
                </a:cubicBezTo>
                <a:cubicBezTo>
                  <a:pt x="290" y="234"/>
                  <a:pt x="288" y="237"/>
                  <a:pt x="286" y="238"/>
                </a:cubicBezTo>
                <a:cubicBezTo>
                  <a:pt x="285" y="236"/>
                  <a:pt x="283" y="234"/>
                  <a:pt x="280" y="234"/>
                </a:cubicBezTo>
                <a:cubicBezTo>
                  <a:pt x="279" y="234"/>
                  <a:pt x="276" y="234"/>
                  <a:pt x="276" y="236"/>
                </a:cubicBezTo>
                <a:cubicBezTo>
                  <a:pt x="276" y="241"/>
                  <a:pt x="282" y="243"/>
                  <a:pt x="282" y="248"/>
                </a:cubicBezTo>
                <a:cubicBezTo>
                  <a:pt x="282" y="255"/>
                  <a:pt x="276" y="267"/>
                  <a:pt x="278" y="273"/>
                </a:cubicBezTo>
                <a:cubicBezTo>
                  <a:pt x="280" y="279"/>
                  <a:pt x="278" y="287"/>
                  <a:pt x="281" y="292"/>
                </a:cubicBezTo>
                <a:cubicBezTo>
                  <a:pt x="279" y="293"/>
                  <a:pt x="277" y="294"/>
                  <a:pt x="278" y="296"/>
                </a:cubicBezTo>
                <a:cubicBezTo>
                  <a:pt x="282" y="303"/>
                  <a:pt x="287" y="313"/>
                  <a:pt x="292" y="314"/>
                </a:cubicBezTo>
                <a:cubicBezTo>
                  <a:pt x="291" y="323"/>
                  <a:pt x="297" y="326"/>
                  <a:pt x="300" y="334"/>
                </a:cubicBezTo>
                <a:cubicBezTo>
                  <a:pt x="301" y="335"/>
                  <a:pt x="300" y="339"/>
                  <a:pt x="302" y="339"/>
                </a:cubicBezTo>
                <a:cubicBezTo>
                  <a:pt x="310" y="343"/>
                  <a:pt x="322" y="347"/>
                  <a:pt x="325" y="355"/>
                </a:cubicBezTo>
                <a:cubicBezTo>
                  <a:pt x="325" y="355"/>
                  <a:pt x="325" y="355"/>
                  <a:pt x="325" y="355"/>
                </a:cubicBezTo>
                <a:cubicBezTo>
                  <a:pt x="325" y="360"/>
                  <a:pt x="328" y="362"/>
                  <a:pt x="331" y="366"/>
                </a:cubicBezTo>
                <a:cubicBezTo>
                  <a:pt x="332" y="368"/>
                  <a:pt x="332" y="375"/>
                  <a:pt x="334" y="376"/>
                </a:cubicBezTo>
                <a:cubicBezTo>
                  <a:pt x="338" y="379"/>
                  <a:pt x="342" y="384"/>
                  <a:pt x="345" y="389"/>
                </a:cubicBezTo>
                <a:cubicBezTo>
                  <a:pt x="347" y="391"/>
                  <a:pt x="342" y="391"/>
                  <a:pt x="341" y="391"/>
                </a:cubicBezTo>
                <a:cubicBezTo>
                  <a:pt x="343" y="394"/>
                  <a:pt x="348" y="393"/>
                  <a:pt x="351" y="396"/>
                </a:cubicBezTo>
                <a:cubicBezTo>
                  <a:pt x="353" y="399"/>
                  <a:pt x="357" y="401"/>
                  <a:pt x="357" y="404"/>
                </a:cubicBezTo>
                <a:cubicBezTo>
                  <a:pt x="357" y="410"/>
                  <a:pt x="357" y="410"/>
                  <a:pt x="357" y="410"/>
                </a:cubicBezTo>
                <a:cubicBezTo>
                  <a:pt x="357" y="411"/>
                  <a:pt x="358" y="411"/>
                  <a:pt x="360" y="412"/>
                </a:cubicBezTo>
                <a:cubicBezTo>
                  <a:pt x="362" y="413"/>
                  <a:pt x="365" y="419"/>
                  <a:pt x="369" y="419"/>
                </a:cubicBezTo>
                <a:cubicBezTo>
                  <a:pt x="369" y="420"/>
                  <a:pt x="372" y="423"/>
                  <a:pt x="372" y="423"/>
                </a:cubicBezTo>
                <a:cubicBezTo>
                  <a:pt x="373" y="423"/>
                  <a:pt x="374" y="421"/>
                  <a:pt x="374" y="420"/>
                </a:cubicBezTo>
                <a:cubicBezTo>
                  <a:pt x="374" y="418"/>
                  <a:pt x="371" y="414"/>
                  <a:pt x="370" y="416"/>
                </a:cubicBezTo>
                <a:cubicBezTo>
                  <a:pt x="365" y="413"/>
                  <a:pt x="364" y="408"/>
                  <a:pt x="362" y="402"/>
                </a:cubicBezTo>
                <a:cubicBezTo>
                  <a:pt x="361" y="397"/>
                  <a:pt x="356" y="395"/>
                  <a:pt x="355" y="390"/>
                </a:cubicBezTo>
                <a:cubicBezTo>
                  <a:pt x="353" y="386"/>
                  <a:pt x="353" y="384"/>
                  <a:pt x="350" y="380"/>
                </a:cubicBezTo>
                <a:cubicBezTo>
                  <a:pt x="348" y="378"/>
                  <a:pt x="345" y="378"/>
                  <a:pt x="343" y="375"/>
                </a:cubicBezTo>
                <a:cubicBezTo>
                  <a:pt x="341" y="371"/>
                  <a:pt x="339" y="368"/>
                  <a:pt x="339" y="363"/>
                </a:cubicBezTo>
                <a:cubicBezTo>
                  <a:pt x="339" y="362"/>
                  <a:pt x="339" y="361"/>
                  <a:pt x="339" y="360"/>
                </a:cubicBezTo>
                <a:cubicBezTo>
                  <a:pt x="342" y="363"/>
                  <a:pt x="346" y="363"/>
                  <a:pt x="350" y="365"/>
                </a:cubicBezTo>
                <a:cubicBezTo>
                  <a:pt x="352" y="366"/>
                  <a:pt x="351" y="371"/>
                  <a:pt x="353" y="373"/>
                </a:cubicBezTo>
                <a:cubicBezTo>
                  <a:pt x="355" y="375"/>
                  <a:pt x="355" y="379"/>
                  <a:pt x="357" y="381"/>
                </a:cubicBezTo>
                <a:cubicBezTo>
                  <a:pt x="359" y="383"/>
                  <a:pt x="361" y="386"/>
                  <a:pt x="364" y="389"/>
                </a:cubicBezTo>
                <a:cubicBezTo>
                  <a:pt x="365" y="388"/>
                  <a:pt x="365" y="388"/>
                  <a:pt x="367" y="389"/>
                </a:cubicBezTo>
                <a:cubicBezTo>
                  <a:pt x="367" y="394"/>
                  <a:pt x="374" y="394"/>
                  <a:pt x="376" y="398"/>
                </a:cubicBezTo>
                <a:cubicBezTo>
                  <a:pt x="377" y="401"/>
                  <a:pt x="375" y="403"/>
                  <a:pt x="377" y="405"/>
                </a:cubicBezTo>
                <a:cubicBezTo>
                  <a:pt x="380" y="407"/>
                  <a:pt x="383" y="408"/>
                  <a:pt x="385" y="411"/>
                </a:cubicBezTo>
                <a:cubicBezTo>
                  <a:pt x="390" y="415"/>
                  <a:pt x="398" y="422"/>
                  <a:pt x="401" y="430"/>
                </a:cubicBezTo>
                <a:cubicBezTo>
                  <a:pt x="401" y="432"/>
                  <a:pt x="403" y="433"/>
                  <a:pt x="403" y="435"/>
                </a:cubicBezTo>
                <a:cubicBezTo>
                  <a:pt x="403" y="438"/>
                  <a:pt x="401" y="439"/>
                  <a:pt x="401" y="442"/>
                </a:cubicBezTo>
                <a:cubicBezTo>
                  <a:pt x="401" y="444"/>
                  <a:pt x="402" y="446"/>
                  <a:pt x="404" y="446"/>
                </a:cubicBezTo>
                <a:cubicBezTo>
                  <a:pt x="405" y="449"/>
                  <a:pt x="412" y="451"/>
                  <a:pt x="415" y="454"/>
                </a:cubicBezTo>
                <a:cubicBezTo>
                  <a:pt x="415" y="454"/>
                  <a:pt x="416" y="454"/>
                  <a:pt x="417" y="455"/>
                </a:cubicBezTo>
                <a:cubicBezTo>
                  <a:pt x="420" y="457"/>
                  <a:pt x="422" y="456"/>
                  <a:pt x="425" y="457"/>
                </a:cubicBezTo>
                <a:cubicBezTo>
                  <a:pt x="428" y="459"/>
                  <a:pt x="429" y="462"/>
                  <a:pt x="432" y="463"/>
                </a:cubicBezTo>
                <a:cubicBezTo>
                  <a:pt x="434" y="463"/>
                  <a:pt x="436" y="462"/>
                  <a:pt x="438" y="463"/>
                </a:cubicBezTo>
                <a:cubicBezTo>
                  <a:pt x="441" y="464"/>
                  <a:pt x="448" y="470"/>
                  <a:pt x="451" y="470"/>
                </a:cubicBezTo>
                <a:cubicBezTo>
                  <a:pt x="453" y="470"/>
                  <a:pt x="454" y="469"/>
                  <a:pt x="456" y="470"/>
                </a:cubicBezTo>
                <a:cubicBezTo>
                  <a:pt x="457" y="471"/>
                  <a:pt x="459" y="472"/>
                  <a:pt x="461" y="472"/>
                </a:cubicBezTo>
                <a:cubicBezTo>
                  <a:pt x="465" y="472"/>
                  <a:pt x="465" y="468"/>
                  <a:pt x="469" y="468"/>
                </a:cubicBezTo>
                <a:cubicBezTo>
                  <a:pt x="471" y="468"/>
                  <a:pt x="472" y="467"/>
                  <a:pt x="474" y="471"/>
                </a:cubicBezTo>
                <a:cubicBezTo>
                  <a:pt x="476" y="471"/>
                  <a:pt x="476" y="471"/>
                  <a:pt x="476" y="471"/>
                </a:cubicBezTo>
                <a:cubicBezTo>
                  <a:pt x="482" y="471"/>
                  <a:pt x="483" y="478"/>
                  <a:pt x="490" y="482"/>
                </a:cubicBezTo>
                <a:cubicBezTo>
                  <a:pt x="494" y="484"/>
                  <a:pt x="497" y="483"/>
                  <a:pt x="502" y="485"/>
                </a:cubicBezTo>
                <a:cubicBezTo>
                  <a:pt x="505" y="486"/>
                  <a:pt x="507" y="488"/>
                  <a:pt x="511" y="488"/>
                </a:cubicBezTo>
                <a:cubicBezTo>
                  <a:pt x="513" y="488"/>
                  <a:pt x="514" y="487"/>
                  <a:pt x="516" y="487"/>
                </a:cubicBezTo>
                <a:cubicBezTo>
                  <a:pt x="516" y="487"/>
                  <a:pt x="516" y="487"/>
                  <a:pt x="517" y="487"/>
                </a:cubicBezTo>
                <a:cubicBezTo>
                  <a:pt x="518" y="491"/>
                  <a:pt x="522" y="494"/>
                  <a:pt x="526" y="498"/>
                </a:cubicBezTo>
                <a:cubicBezTo>
                  <a:pt x="527" y="499"/>
                  <a:pt x="528" y="500"/>
                  <a:pt x="529" y="502"/>
                </a:cubicBezTo>
                <a:cubicBezTo>
                  <a:pt x="530" y="505"/>
                  <a:pt x="528" y="507"/>
                  <a:pt x="531" y="511"/>
                </a:cubicBezTo>
                <a:cubicBezTo>
                  <a:pt x="533" y="511"/>
                  <a:pt x="533" y="511"/>
                  <a:pt x="533" y="511"/>
                </a:cubicBezTo>
                <a:cubicBezTo>
                  <a:pt x="533" y="511"/>
                  <a:pt x="533" y="510"/>
                  <a:pt x="533" y="509"/>
                </a:cubicBezTo>
                <a:cubicBezTo>
                  <a:pt x="533" y="509"/>
                  <a:pt x="541" y="514"/>
                  <a:pt x="542" y="515"/>
                </a:cubicBezTo>
                <a:cubicBezTo>
                  <a:pt x="543" y="517"/>
                  <a:pt x="543" y="519"/>
                  <a:pt x="546" y="520"/>
                </a:cubicBezTo>
                <a:cubicBezTo>
                  <a:pt x="546" y="520"/>
                  <a:pt x="547" y="521"/>
                  <a:pt x="547" y="521"/>
                </a:cubicBezTo>
                <a:cubicBezTo>
                  <a:pt x="549" y="521"/>
                  <a:pt x="552" y="520"/>
                  <a:pt x="554" y="521"/>
                </a:cubicBezTo>
                <a:cubicBezTo>
                  <a:pt x="556" y="523"/>
                  <a:pt x="558" y="527"/>
                  <a:pt x="562" y="527"/>
                </a:cubicBezTo>
                <a:cubicBezTo>
                  <a:pt x="563" y="527"/>
                  <a:pt x="565" y="526"/>
                  <a:pt x="565" y="524"/>
                </a:cubicBezTo>
                <a:cubicBezTo>
                  <a:pt x="565" y="524"/>
                  <a:pt x="563" y="523"/>
                  <a:pt x="563" y="522"/>
                </a:cubicBezTo>
                <a:cubicBezTo>
                  <a:pt x="563" y="520"/>
                  <a:pt x="570" y="516"/>
                  <a:pt x="571" y="516"/>
                </a:cubicBezTo>
                <a:cubicBezTo>
                  <a:pt x="574" y="516"/>
                  <a:pt x="574" y="519"/>
                  <a:pt x="577" y="520"/>
                </a:cubicBezTo>
                <a:cubicBezTo>
                  <a:pt x="576" y="521"/>
                  <a:pt x="575" y="521"/>
                  <a:pt x="575" y="522"/>
                </a:cubicBezTo>
                <a:cubicBezTo>
                  <a:pt x="575" y="523"/>
                  <a:pt x="578" y="524"/>
                  <a:pt x="578" y="524"/>
                </a:cubicBezTo>
                <a:cubicBezTo>
                  <a:pt x="578" y="524"/>
                  <a:pt x="578" y="524"/>
                  <a:pt x="579" y="524"/>
                </a:cubicBezTo>
                <a:cubicBezTo>
                  <a:pt x="578" y="524"/>
                  <a:pt x="578" y="525"/>
                  <a:pt x="578" y="525"/>
                </a:cubicBezTo>
                <a:cubicBezTo>
                  <a:pt x="578" y="529"/>
                  <a:pt x="582" y="529"/>
                  <a:pt x="582" y="533"/>
                </a:cubicBezTo>
                <a:cubicBezTo>
                  <a:pt x="582" y="536"/>
                  <a:pt x="580" y="537"/>
                  <a:pt x="580" y="539"/>
                </a:cubicBezTo>
                <a:cubicBezTo>
                  <a:pt x="580" y="541"/>
                  <a:pt x="581" y="542"/>
                  <a:pt x="581" y="544"/>
                </a:cubicBezTo>
                <a:cubicBezTo>
                  <a:pt x="581" y="545"/>
                  <a:pt x="581" y="545"/>
                  <a:pt x="581" y="545"/>
                </a:cubicBezTo>
                <a:cubicBezTo>
                  <a:pt x="581" y="547"/>
                  <a:pt x="581" y="547"/>
                  <a:pt x="581" y="547"/>
                </a:cubicBezTo>
                <a:cubicBezTo>
                  <a:pt x="581" y="548"/>
                  <a:pt x="582" y="549"/>
                  <a:pt x="583" y="549"/>
                </a:cubicBezTo>
                <a:cubicBezTo>
                  <a:pt x="582" y="556"/>
                  <a:pt x="576" y="554"/>
                  <a:pt x="574" y="559"/>
                </a:cubicBezTo>
                <a:cubicBezTo>
                  <a:pt x="572" y="563"/>
                  <a:pt x="571" y="569"/>
                  <a:pt x="564" y="569"/>
                </a:cubicBezTo>
                <a:cubicBezTo>
                  <a:pt x="565" y="579"/>
                  <a:pt x="560" y="578"/>
                  <a:pt x="560" y="583"/>
                </a:cubicBezTo>
                <a:cubicBezTo>
                  <a:pt x="560" y="586"/>
                  <a:pt x="560" y="591"/>
                  <a:pt x="563" y="591"/>
                </a:cubicBezTo>
                <a:cubicBezTo>
                  <a:pt x="565" y="591"/>
                  <a:pt x="565" y="590"/>
                  <a:pt x="567" y="591"/>
                </a:cubicBezTo>
                <a:cubicBezTo>
                  <a:pt x="566" y="595"/>
                  <a:pt x="562" y="595"/>
                  <a:pt x="560" y="599"/>
                </a:cubicBezTo>
                <a:cubicBezTo>
                  <a:pt x="559" y="600"/>
                  <a:pt x="557" y="603"/>
                  <a:pt x="557" y="606"/>
                </a:cubicBezTo>
                <a:cubicBezTo>
                  <a:pt x="557" y="610"/>
                  <a:pt x="560" y="614"/>
                  <a:pt x="563" y="617"/>
                </a:cubicBezTo>
                <a:cubicBezTo>
                  <a:pt x="564" y="618"/>
                  <a:pt x="566" y="617"/>
                  <a:pt x="566" y="619"/>
                </a:cubicBezTo>
                <a:cubicBezTo>
                  <a:pt x="567" y="620"/>
                  <a:pt x="567" y="623"/>
                  <a:pt x="569" y="625"/>
                </a:cubicBezTo>
                <a:cubicBezTo>
                  <a:pt x="570" y="626"/>
                  <a:pt x="571" y="625"/>
                  <a:pt x="572" y="627"/>
                </a:cubicBezTo>
                <a:cubicBezTo>
                  <a:pt x="574" y="631"/>
                  <a:pt x="575" y="634"/>
                  <a:pt x="577" y="639"/>
                </a:cubicBezTo>
                <a:cubicBezTo>
                  <a:pt x="579" y="644"/>
                  <a:pt x="583" y="648"/>
                  <a:pt x="585" y="654"/>
                </a:cubicBezTo>
                <a:cubicBezTo>
                  <a:pt x="586" y="657"/>
                  <a:pt x="589" y="659"/>
                  <a:pt x="589" y="662"/>
                </a:cubicBezTo>
                <a:cubicBezTo>
                  <a:pt x="589" y="665"/>
                  <a:pt x="588" y="667"/>
                  <a:pt x="590" y="669"/>
                </a:cubicBezTo>
                <a:cubicBezTo>
                  <a:pt x="594" y="673"/>
                  <a:pt x="597" y="676"/>
                  <a:pt x="604" y="678"/>
                </a:cubicBezTo>
                <a:cubicBezTo>
                  <a:pt x="607" y="679"/>
                  <a:pt x="608" y="680"/>
                  <a:pt x="611" y="683"/>
                </a:cubicBezTo>
                <a:cubicBezTo>
                  <a:pt x="614" y="685"/>
                  <a:pt x="616" y="685"/>
                  <a:pt x="619" y="687"/>
                </a:cubicBezTo>
                <a:cubicBezTo>
                  <a:pt x="623" y="689"/>
                  <a:pt x="627" y="692"/>
                  <a:pt x="629" y="698"/>
                </a:cubicBezTo>
                <a:cubicBezTo>
                  <a:pt x="630" y="700"/>
                  <a:pt x="631" y="713"/>
                  <a:pt x="631" y="716"/>
                </a:cubicBezTo>
                <a:cubicBezTo>
                  <a:pt x="631" y="719"/>
                  <a:pt x="629" y="725"/>
                  <a:pt x="629" y="729"/>
                </a:cubicBezTo>
                <a:cubicBezTo>
                  <a:pt x="629" y="731"/>
                  <a:pt x="629" y="731"/>
                  <a:pt x="629" y="739"/>
                </a:cubicBezTo>
                <a:cubicBezTo>
                  <a:pt x="629" y="741"/>
                  <a:pt x="629" y="745"/>
                  <a:pt x="629" y="746"/>
                </a:cubicBezTo>
                <a:cubicBezTo>
                  <a:pt x="629" y="747"/>
                  <a:pt x="629" y="748"/>
                  <a:pt x="629" y="749"/>
                </a:cubicBezTo>
                <a:cubicBezTo>
                  <a:pt x="629" y="756"/>
                  <a:pt x="623" y="762"/>
                  <a:pt x="623" y="771"/>
                </a:cubicBezTo>
                <a:cubicBezTo>
                  <a:pt x="623" y="774"/>
                  <a:pt x="620" y="777"/>
                  <a:pt x="621" y="781"/>
                </a:cubicBezTo>
                <a:cubicBezTo>
                  <a:pt x="621" y="798"/>
                  <a:pt x="621" y="798"/>
                  <a:pt x="621" y="798"/>
                </a:cubicBezTo>
                <a:cubicBezTo>
                  <a:pt x="620" y="804"/>
                  <a:pt x="620" y="808"/>
                  <a:pt x="618" y="813"/>
                </a:cubicBezTo>
                <a:cubicBezTo>
                  <a:pt x="618" y="814"/>
                  <a:pt x="617" y="814"/>
                  <a:pt x="616" y="814"/>
                </a:cubicBezTo>
                <a:cubicBezTo>
                  <a:pt x="615" y="816"/>
                  <a:pt x="615" y="819"/>
                  <a:pt x="614" y="821"/>
                </a:cubicBezTo>
                <a:cubicBezTo>
                  <a:pt x="612" y="824"/>
                  <a:pt x="609" y="829"/>
                  <a:pt x="609" y="834"/>
                </a:cubicBezTo>
                <a:cubicBezTo>
                  <a:pt x="609" y="836"/>
                  <a:pt x="609" y="842"/>
                  <a:pt x="610" y="842"/>
                </a:cubicBezTo>
                <a:cubicBezTo>
                  <a:pt x="610" y="842"/>
                  <a:pt x="611" y="843"/>
                  <a:pt x="611" y="845"/>
                </a:cubicBezTo>
                <a:cubicBezTo>
                  <a:pt x="611" y="846"/>
                  <a:pt x="610" y="846"/>
                  <a:pt x="609" y="846"/>
                </a:cubicBezTo>
                <a:cubicBezTo>
                  <a:pt x="608" y="850"/>
                  <a:pt x="606" y="852"/>
                  <a:pt x="606" y="856"/>
                </a:cubicBezTo>
                <a:cubicBezTo>
                  <a:pt x="606" y="859"/>
                  <a:pt x="608" y="864"/>
                  <a:pt x="610" y="864"/>
                </a:cubicBezTo>
                <a:cubicBezTo>
                  <a:pt x="611" y="864"/>
                  <a:pt x="612" y="862"/>
                  <a:pt x="614" y="862"/>
                </a:cubicBezTo>
                <a:cubicBezTo>
                  <a:pt x="615" y="861"/>
                  <a:pt x="613" y="862"/>
                  <a:pt x="617" y="862"/>
                </a:cubicBezTo>
                <a:cubicBezTo>
                  <a:pt x="617" y="865"/>
                  <a:pt x="617" y="865"/>
                  <a:pt x="617" y="865"/>
                </a:cubicBezTo>
                <a:cubicBezTo>
                  <a:pt x="609" y="899"/>
                  <a:pt x="609" y="899"/>
                  <a:pt x="609" y="899"/>
                </a:cubicBezTo>
                <a:cubicBezTo>
                  <a:pt x="605" y="899"/>
                  <a:pt x="606" y="893"/>
                  <a:pt x="602" y="893"/>
                </a:cubicBezTo>
                <a:cubicBezTo>
                  <a:pt x="601" y="893"/>
                  <a:pt x="600" y="895"/>
                  <a:pt x="600" y="895"/>
                </a:cubicBezTo>
                <a:cubicBezTo>
                  <a:pt x="601" y="895"/>
                  <a:pt x="601" y="895"/>
                  <a:pt x="601" y="895"/>
                </a:cubicBezTo>
                <a:cubicBezTo>
                  <a:pt x="601" y="899"/>
                  <a:pt x="601" y="899"/>
                  <a:pt x="601" y="899"/>
                </a:cubicBezTo>
                <a:cubicBezTo>
                  <a:pt x="601" y="902"/>
                  <a:pt x="603" y="905"/>
                  <a:pt x="603" y="907"/>
                </a:cubicBezTo>
                <a:cubicBezTo>
                  <a:pt x="603" y="911"/>
                  <a:pt x="598" y="912"/>
                  <a:pt x="598" y="916"/>
                </a:cubicBezTo>
                <a:cubicBezTo>
                  <a:pt x="598" y="920"/>
                  <a:pt x="601" y="928"/>
                  <a:pt x="601" y="933"/>
                </a:cubicBezTo>
                <a:cubicBezTo>
                  <a:pt x="601" y="934"/>
                  <a:pt x="601" y="935"/>
                  <a:pt x="601" y="936"/>
                </a:cubicBezTo>
                <a:cubicBezTo>
                  <a:pt x="601" y="941"/>
                  <a:pt x="607" y="940"/>
                  <a:pt x="607" y="946"/>
                </a:cubicBezTo>
                <a:cubicBezTo>
                  <a:pt x="607" y="947"/>
                  <a:pt x="606" y="948"/>
                  <a:pt x="605" y="950"/>
                </a:cubicBezTo>
                <a:cubicBezTo>
                  <a:pt x="606" y="950"/>
                  <a:pt x="606" y="950"/>
                  <a:pt x="607" y="951"/>
                </a:cubicBezTo>
                <a:cubicBezTo>
                  <a:pt x="607" y="953"/>
                  <a:pt x="603" y="953"/>
                  <a:pt x="603" y="955"/>
                </a:cubicBezTo>
                <a:cubicBezTo>
                  <a:pt x="603" y="955"/>
                  <a:pt x="604" y="956"/>
                  <a:pt x="605" y="957"/>
                </a:cubicBezTo>
                <a:cubicBezTo>
                  <a:pt x="608" y="960"/>
                  <a:pt x="610" y="964"/>
                  <a:pt x="616" y="964"/>
                </a:cubicBezTo>
                <a:cubicBezTo>
                  <a:pt x="616" y="965"/>
                  <a:pt x="617" y="967"/>
                  <a:pt x="618" y="967"/>
                </a:cubicBezTo>
                <a:cubicBezTo>
                  <a:pt x="620" y="967"/>
                  <a:pt x="621" y="967"/>
                  <a:pt x="623" y="967"/>
                </a:cubicBezTo>
                <a:cubicBezTo>
                  <a:pt x="623" y="971"/>
                  <a:pt x="628" y="971"/>
                  <a:pt x="631" y="972"/>
                </a:cubicBezTo>
                <a:cubicBezTo>
                  <a:pt x="635" y="973"/>
                  <a:pt x="633" y="979"/>
                  <a:pt x="638" y="979"/>
                </a:cubicBezTo>
                <a:cubicBezTo>
                  <a:pt x="640" y="979"/>
                  <a:pt x="642" y="979"/>
                  <a:pt x="645" y="979"/>
                </a:cubicBezTo>
                <a:cubicBezTo>
                  <a:pt x="645" y="979"/>
                  <a:pt x="646" y="979"/>
                  <a:pt x="647" y="979"/>
                </a:cubicBezTo>
                <a:cubicBezTo>
                  <a:pt x="648" y="979"/>
                  <a:pt x="648" y="979"/>
                  <a:pt x="649" y="979"/>
                </a:cubicBezTo>
                <a:cubicBezTo>
                  <a:pt x="651" y="979"/>
                  <a:pt x="657" y="974"/>
                  <a:pt x="660" y="974"/>
                </a:cubicBezTo>
                <a:cubicBezTo>
                  <a:pt x="662" y="974"/>
                  <a:pt x="663" y="974"/>
                  <a:pt x="664" y="973"/>
                </a:cubicBezTo>
                <a:cubicBezTo>
                  <a:pt x="658" y="970"/>
                  <a:pt x="652" y="968"/>
                  <a:pt x="647" y="963"/>
                </a:cubicBezTo>
                <a:cubicBezTo>
                  <a:pt x="644" y="960"/>
                  <a:pt x="644" y="949"/>
                  <a:pt x="640" y="947"/>
                </a:cubicBezTo>
                <a:cubicBezTo>
                  <a:pt x="639" y="947"/>
                  <a:pt x="637" y="944"/>
                  <a:pt x="637" y="942"/>
                </a:cubicBezTo>
                <a:cubicBezTo>
                  <a:pt x="637" y="937"/>
                  <a:pt x="638" y="934"/>
                  <a:pt x="640" y="931"/>
                </a:cubicBezTo>
                <a:cubicBezTo>
                  <a:pt x="643" y="929"/>
                  <a:pt x="646" y="931"/>
                  <a:pt x="648" y="928"/>
                </a:cubicBezTo>
                <a:cubicBezTo>
                  <a:pt x="649" y="925"/>
                  <a:pt x="648" y="922"/>
                  <a:pt x="650" y="920"/>
                </a:cubicBezTo>
                <a:cubicBezTo>
                  <a:pt x="653" y="917"/>
                  <a:pt x="659" y="916"/>
                  <a:pt x="659" y="910"/>
                </a:cubicBezTo>
                <a:cubicBezTo>
                  <a:pt x="659" y="903"/>
                  <a:pt x="649" y="906"/>
                  <a:pt x="649" y="897"/>
                </a:cubicBezTo>
                <a:cubicBezTo>
                  <a:pt x="649" y="893"/>
                  <a:pt x="652" y="890"/>
                  <a:pt x="656" y="889"/>
                </a:cubicBezTo>
                <a:cubicBezTo>
                  <a:pt x="657" y="889"/>
                  <a:pt x="661" y="889"/>
                  <a:pt x="662" y="886"/>
                </a:cubicBezTo>
                <a:cubicBezTo>
                  <a:pt x="663" y="880"/>
                  <a:pt x="663" y="876"/>
                  <a:pt x="667" y="872"/>
                </a:cubicBezTo>
                <a:cubicBezTo>
                  <a:pt x="666" y="872"/>
                  <a:pt x="665" y="871"/>
                  <a:pt x="665" y="869"/>
                </a:cubicBezTo>
                <a:cubicBezTo>
                  <a:pt x="667" y="869"/>
                  <a:pt x="668" y="871"/>
                  <a:pt x="671" y="871"/>
                </a:cubicBezTo>
                <a:cubicBezTo>
                  <a:pt x="671" y="871"/>
                  <a:pt x="673" y="869"/>
                  <a:pt x="673" y="868"/>
                </a:cubicBezTo>
                <a:cubicBezTo>
                  <a:pt x="673" y="867"/>
                  <a:pt x="672" y="867"/>
                  <a:pt x="671" y="866"/>
                </a:cubicBezTo>
                <a:cubicBezTo>
                  <a:pt x="670" y="866"/>
                  <a:pt x="669" y="867"/>
                  <a:pt x="668" y="867"/>
                </a:cubicBezTo>
                <a:cubicBezTo>
                  <a:pt x="666" y="867"/>
                  <a:pt x="663" y="861"/>
                  <a:pt x="663" y="858"/>
                </a:cubicBezTo>
                <a:cubicBezTo>
                  <a:pt x="663" y="857"/>
                  <a:pt x="664" y="856"/>
                  <a:pt x="665" y="856"/>
                </a:cubicBezTo>
                <a:cubicBezTo>
                  <a:pt x="670" y="856"/>
                  <a:pt x="671" y="859"/>
                  <a:pt x="676" y="859"/>
                </a:cubicBezTo>
                <a:cubicBezTo>
                  <a:pt x="677" y="859"/>
                  <a:pt x="681" y="857"/>
                  <a:pt x="681" y="856"/>
                </a:cubicBezTo>
                <a:cubicBezTo>
                  <a:pt x="681" y="855"/>
                  <a:pt x="681" y="854"/>
                  <a:pt x="681" y="854"/>
                </a:cubicBezTo>
                <a:cubicBezTo>
                  <a:pt x="681" y="851"/>
                  <a:pt x="680" y="844"/>
                  <a:pt x="683" y="841"/>
                </a:cubicBezTo>
                <a:cubicBezTo>
                  <a:pt x="685" y="839"/>
                  <a:pt x="692" y="841"/>
                  <a:pt x="696" y="840"/>
                </a:cubicBezTo>
                <a:cubicBezTo>
                  <a:pt x="702" y="838"/>
                  <a:pt x="706" y="839"/>
                  <a:pt x="710" y="836"/>
                </a:cubicBezTo>
                <a:cubicBezTo>
                  <a:pt x="712" y="833"/>
                  <a:pt x="714" y="832"/>
                  <a:pt x="716" y="829"/>
                </a:cubicBezTo>
                <a:cubicBezTo>
                  <a:pt x="717" y="827"/>
                  <a:pt x="717" y="825"/>
                  <a:pt x="717" y="823"/>
                </a:cubicBezTo>
                <a:cubicBezTo>
                  <a:pt x="717" y="820"/>
                  <a:pt x="713" y="820"/>
                  <a:pt x="713" y="818"/>
                </a:cubicBezTo>
                <a:cubicBezTo>
                  <a:pt x="712" y="815"/>
                  <a:pt x="712" y="812"/>
                  <a:pt x="710" y="811"/>
                </a:cubicBezTo>
                <a:cubicBezTo>
                  <a:pt x="709" y="810"/>
                  <a:pt x="706" y="809"/>
                  <a:pt x="706" y="807"/>
                </a:cubicBezTo>
                <a:cubicBezTo>
                  <a:pt x="706" y="806"/>
                  <a:pt x="707" y="806"/>
                  <a:pt x="708" y="806"/>
                </a:cubicBezTo>
                <a:cubicBezTo>
                  <a:pt x="711" y="806"/>
                  <a:pt x="714" y="808"/>
                  <a:pt x="717" y="808"/>
                </a:cubicBezTo>
                <a:cubicBezTo>
                  <a:pt x="719" y="808"/>
                  <a:pt x="724" y="811"/>
                  <a:pt x="728" y="811"/>
                </a:cubicBezTo>
                <a:cubicBezTo>
                  <a:pt x="738" y="811"/>
                  <a:pt x="740" y="800"/>
                  <a:pt x="744" y="793"/>
                </a:cubicBezTo>
                <a:cubicBezTo>
                  <a:pt x="748" y="787"/>
                  <a:pt x="753" y="786"/>
                  <a:pt x="757" y="780"/>
                </a:cubicBezTo>
                <a:cubicBezTo>
                  <a:pt x="759" y="777"/>
                  <a:pt x="757" y="775"/>
                  <a:pt x="761" y="773"/>
                </a:cubicBezTo>
                <a:cubicBezTo>
                  <a:pt x="761" y="773"/>
                  <a:pt x="761" y="773"/>
                  <a:pt x="761" y="773"/>
                </a:cubicBezTo>
                <a:cubicBezTo>
                  <a:pt x="761" y="768"/>
                  <a:pt x="765" y="764"/>
                  <a:pt x="769" y="762"/>
                </a:cubicBezTo>
                <a:cubicBezTo>
                  <a:pt x="769" y="751"/>
                  <a:pt x="769" y="751"/>
                  <a:pt x="769" y="751"/>
                </a:cubicBezTo>
                <a:cubicBezTo>
                  <a:pt x="769" y="747"/>
                  <a:pt x="769" y="744"/>
                  <a:pt x="772" y="741"/>
                </a:cubicBezTo>
                <a:cubicBezTo>
                  <a:pt x="773" y="739"/>
                  <a:pt x="776" y="739"/>
                  <a:pt x="778" y="736"/>
                </a:cubicBezTo>
                <a:cubicBezTo>
                  <a:pt x="782" y="730"/>
                  <a:pt x="788" y="733"/>
                  <a:pt x="793" y="727"/>
                </a:cubicBezTo>
                <a:cubicBezTo>
                  <a:pt x="794" y="727"/>
                  <a:pt x="794" y="726"/>
                  <a:pt x="796" y="725"/>
                </a:cubicBezTo>
                <a:cubicBezTo>
                  <a:pt x="799" y="723"/>
                  <a:pt x="802" y="724"/>
                  <a:pt x="807" y="724"/>
                </a:cubicBezTo>
                <a:cubicBezTo>
                  <a:pt x="810" y="724"/>
                  <a:pt x="815" y="720"/>
                  <a:pt x="817" y="718"/>
                </a:cubicBezTo>
                <a:cubicBezTo>
                  <a:pt x="817" y="717"/>
                  <a:pt x="817" y="714"/>
                  <a:pt x="818" y="713"/>
                </a:cubicBezTo>
                <a:cubicBezTo>
                  <a:pt x="821" y="708"/>
                  <a:pt x="822" y="706"/>
                  <a:pt x="826" y="701"/>
                </a:cubicBezTo>
                <a:cubicBezTo>
                  <a:pt x="826" y="700"/>
                  <a:pt x="827" y="695"/>
                  <a:pt x="827" y="693"/>
                </a:cubicBezTo>
                <a:cubicBezTo>
                  <a:pt x="827" y="691"/>
                  <a:pt x="829" y="689"/>
                  <a:pt x="830" y="688"/>
                </a:cubicBezTo>
                <a:cubicBezTo>
                  <a:pt x="830" y="687"/>
                  <a:pt x="831" y="686"/>
                  <a:pt x="831" y="685"/>
                </a:cubicBezTo>
                <a:cubicBezTo>
                  <a:pt x="831" y="682"/>
                  <a:pt x="832" y="678"/>
                  <a:pt x="832" y="674"/>
                </a:cubicBezTo>
                <a:cubicBezTo>
                  <a:pt x="832" y="669"/>
                  <a:pt x="829" y="661"/>
                  <a:pt x="832" y="658"/>
                </a:cubicBezTo>
                <a:cubicBezTo>
                  <a:pt x="835" y="656"/>
                  <a:pt x="837" y="655"/>
                  <a:pt x="840" y="652"/>
                </a:cubicBezTo>
                <a:cubicBezTo>
                  <a:pt x="841" y="650"/>
                  <a:pt x="842" y="649"/>
                  <a:pt x="843" y="647"/>
                </a:cubicBezTo>
                <a:cubicBezTo>
                  <a:pt x="849" y="638"/>
                  <a:pt x="859" y="634"/>
                  <a:pt x="859" y="617"/>
                </a:cubicBezTo>
                <a:cubicBezTo>
                  <a:pt x="859" y="612"/>
                  <a:pt x="857" y="607"/>
                  <a:pt x="853" y="606"/>
                </a:cubicBezTo>
                <a:close/>
                <a:moveTo>
                  <a:pt x="566" y="281"/>
                </a:moveTo>
                <a:cubicBezTo>
                  <a:pt x="567" y="280"/>
                  <a:pt x="568" y="280"/>
                  <a:pt x="568" y="279"/>
                </a:cubicBezTo>
                <a:cubicBezTo>
                  <a:pt x="568" y="280"/>
                  <a:pt x="567" y="280"/>
                  <a:pt x="566" y="281"/>
                </a:cubicBezTo>
                <a:close/>
                <a:moveTo>
                  <a:pt x="569" y="272"/>
                </a:moveTo>
                <a:cubicBezTo>
                  <a:pt x="574" y="270"/>
                  <a:pt x="584" y="267"/>
                  <a:pt x="590" y="267"/>
                </a:cubicBezTo>
                <a:cubicBezTo>
                  <a:pt x="590" y="276"/>
                  <a:pt x="575" y="274"/>
                  <a:pt x="569" y="274"/>
                </a:cubicBezTo>
                <a:cubicBezTo>
                  <a:pt x="568" y="274"/>
                  <a:pt x="568" y="274"/>
                  <a:pt x="566" y="274"/>
                </a:cubicBezTo>
                <a:cubicBezTo>
                  <a:pt x="566" y="274"/>
                  <a:pt x="567" y="275"/>
                  <a:pt x="567" y="275"/>
                </a:cubicBezTo>
                <a:cubicBezTo>
                  <a:pt x="567" y="275"/>
                  <a:pt x="566" y="274"/>
                  <a:pt x="566" y="273"/>
                </a:cubicBezTo>
                <a:cubicBezTo>
                  <a:pt x="566" y="272"/>
                  <a:pt x="568" y="272"/>
                  <a:pt x="569" y="272"/>
                </a:cubicBezTo>
                <a:close/>
                <a:moveTo>
                  <a:pt x="565" y="281"/>
                </a:moveTo>
                <a:cubicBezTo>
                  <a:pt x="560" y="284"/>
                  <a:pt x="552" y="287"/>
                  <a:pt x="547" y="287"/>
                </a:cubicBezTo>
                <a:cubicBezTo>
                  <a:pt x="545" y="287"/>
                  <a:pt x="544" y="284"/>
                  <a:pt x="544" y="282"/>
                </a:cubicBezTo>
                <a:cubicBezTo>
                  <a:pt x="545" y="283"/>
                  <a:pt x="546" y="284"/>
                  <a:pt x="548" y="284"/>
                </a:cubicBezTo>
                <a:cubicBezTo>
                  <a:pt x="550" y="284"/>
                  <a:pt x="550" y="283"/>
                  <a:pt x="551" y="282"/>
                </a:cubicBezTo>
                <a:cubicBezTo>
                  <a:pt x="553" y="280"/>
                  <a:pt x="556" y="280"/>
                  <a:pt x="559" y="280"/>
                </a:cubicBezTo>
                <a:cubicBezTo>
                  <a:pt x="562" y="280"/>
                  <a:pt x="564" y="282"/>
                  <a:pt x="565" y="281"/>
                </a:cubicBezTo>
                <a:close/>
                <a:moveTo>
                  <a:pt x="504" y="234"/>
                </a:moveTo>
                <a:cubicBezTo>
                  <a:pt x="507" y="233"/>
                  <a:pt x="507" y="234"/>
                  <a:pt x="510" y="233"/>
                </a:cubicBezTo>
                <a:cubicBezTo>
                  <a:pt x="512" y="232"/>
                  <a:pt x="511" y="228"/>
                  <a:pt x="513" y="228"/>
                </a:cubicBezTo>
                <a:cubicBezTo>
                  <a:pt x="516" y="228"/>
                  <a:pt x="518" y="233"/>
                  <a:pt x="519" y="234"/>
                </a:cubicBezTo>
                <a:cubicBezTo>
                  <a:pt x="519" y="233"/>
                  <a:pt x="519" y="231"/>
                  <a:pt x="519" y="231"/>
                </a:cubicBezTo>
                <a:cubicBezTo>
                  <a:pt x="520" y="231"/>
                  <a:pt x="520" y="231"/>
                  <a:pt x="521" y="231"/>
                </a:cubicBezTo>
                <a:cubicBezTo>
                  <a:pt x="522" y="231"/>
                  <a:pt x="532" y="238"/>
                  <a:pt x="532" y="239"/>
                </a:cubicBezTo>
                <a:cubicBezTo>
                  <a:pt x="533" y="242"/>
                  <a:pt x="532" y="243"/>
                  <a:pt x="534" y="245"/>
                </a:cubicBezTo>
                <a:cubicBezTo>
                  <a:pt x="539" y="250"/>
                  <a:pt x="546" y="251"/>
                  <a:pt x="552" y="251"/>
                </a:cubicBezTo>
                <a:cubicBezTo>
                  <a:pt x="558" y="251"/>
                  <a:pt x="558" y="251"/>
                  <a:pt x="558" y="251"/>
                </a:cubicBezTo>
                <a:cubicBezTo>
                  <a:pt x="560" y="255"/>
                  <a:pt x="564" y="256"/>
                  <a:pt x="564" y="259"/>
                </a:cubicBezTo>
                <a:cubicBezTo>
                  <a:pt x="564" y="261"/>
                  <a:pt x="563" y="263"/>
                  <a:pt x="562" y="263"/>
                </a:cubicBezTo>
                <a:cubicBezTo>
                  <a:pt x="559" y="263"/>
                  <a:pt x="556" y="260"/>
                  <a:pt x="555" y="259"/>
                </a:cubicBezTo>
                <a:cubicBezTo>
                  <a:pt x="554" y="263"/>
                  <a:pt x="552" y="274"/>
                  <a:pt x="549" y="274"/>
                </a:cubicBezTo>
                <a:cubicBezTo>
                  <a:pt x="547" y="272"/>
                  <a:pt x="547" y="270"/>
                  <a:pt x="546" y="267"/>
                </a:cubicBezTo>
                <a:cubicBezTo>
                  <a:pt x="544" y="267"/>
                  <a:pt x="544" y="268"/>
                  <a:pt x="541" y="268"/>
                </a:cubicBezTo>
                <a:cubicBezTo>
                  <a:pt x="542" y="265"/>
                  <a:pt x="544" y="263"/>
                  <a:pt x="544" y="260"/>
                </a:cubicBezTo>
                <a:cubicBezTo>
                  <a:pt x="544" y="257"/>
                  <a:pt x="536" y="253"/>
                  <a:pt x="534" y="253"/>
                </a:cubicBezTo>
                <a:cubicBezTo>
                  <a:pt x="530" y="253"/>
                  <a:pt x="535" y="259"/>
                  <a:pt x="526" y="259"/>
                </a:cubicBezTo>
                <a:cubicBezTo>
                  <a:pt x="524" y="259"/>
                  <a:pt x="525" y="266"/>
                  <a:pt x="525" y="269"/>
                </a:cubicBezTo>
                <a:cubicBezTo>
                  <a:pt x="525" y="269"/>
                  <a:pt x="525" y="274"/>
                  <a:pt x="525" y="276"/>
                </a:cubicBezTo>
                <a:cubicBezTo>
                  <a:pt x="525" y="279"/>
                  <a:pt x="523" y="286"/>
                  <a:pt x="519" y="286"/>
                </a:cubicBezTo>
                <a:cubicBezTo>
                  <a:pt x="517" y="286"/>
                  <a:pt x="514" y="284"/>
                  <a:pt x="514" y="282"/>
                </a:cubicBezTo>
                <a:cubicBezTo>
                  <a:pt x="514" y="276"/>
                  <a:pt x="515" y="264"/>
                  <a:pt x="519" y="259"/>
                </a:cubicBezTo>
                <a:cubicBezTo>
                  <a:pt x="517" y="259"/>
                  <a:pt x="516" y="261"/>
                  <a:pt x="514" y="262"/>
                </a:cubicBezTo>
                <a:cubicBezTo>
                  <a:pt x="514" y="258"/>
                  <a:pt x="522" y="251"/>
                  <a:pt x="527" y="251"/>
                </a:cubicBezTo>
                <a:cubicBezTo>
                  <a:pt x="529" y="251"/>
                  <a:pt x="533" y="253"/>
                  <a:pt x="537" y="251"/>
                </a:cubicBezTo>
                <a:cubicBezTo>
                  <a:pt x="537" y="249"/>
                  <a:pt x="537" y="249"/>
                  <a:pt x="537" y="249"/>
                </a:cubicBezTo>
                <a:cubicBezTo>
                  <a:pt x="533" y="249"/>
                  <a:pt x="530" y="246"/>
                  <a:pt x="525" y="246"/>
                </a:cubicBezTo>
                <a:cubicBezTo>
                  <a:pt x="522" y="246"/>
                  <a:pt x="522" y="249"/>
                  <a:pt x="519" y="249"/>
                </a:cubicBezTo>
                <a:cubicBezTo>
                  <a:pt x="517" y="249"/>
                  <a:pt x="515" y="247"/>
                  <a:pt x="515" y="247"/>
                </a:cubicBezTo>
                <a:cubicBezTo>
                  <a:pt x="511" y="247"/>
                  <a:pt x="511" y="247"/>
                  <a:pt x="511" y="247"/>
                </a:cubicBezTo>
                <a:cubicBezTo>
                  <a:pt x="512" y="243"/>
                  <a:pt x="513" y="244"/>
                  <a:pt x="513" y="240"/>
                </a:cubicBezTo>
                <a:cubicBezTo>
                  <a:pt x="510" y="241"/>
                  <a:pt x="506" y="245"/>
                  <a:pt x="503" y="245"/>
                </a:cubicBezTo>
                <a:cubicBezTo>
                  <a:pt x="501" y="245"/>
                  <a:pt x="501" y="248"/>
                  <a:pt x="497" y="248"/>
                </a:cubicBezTo>
                <a:cubicBezTo>
                  <a:pt x="495" y="248"/>
                  <a:pt x="494" y="247"/>
                  <a:pt x="494" y="245"/>
                </a:cubicBezTo>
                <a:cubicBezTo>
                  <a:pt x="492" y="246"/>
                  <a:pt x="491" y="247"/>
                  <a:pt x="490" y="247"/>
                </a:cubicBezTo>
                <a:cubicBezTo>
                  <a:pt x="486" y="247"/>
                  <a:pt x="486" y="247"/>
                  <a:pt x="486" y="247"/>
                </a:cubicBezTo>
                <a:cubicBezTo>
                  <a:pt x="491" y="239"/>
                  <a:pt x="498" y="238"/>
                  <a:pt x="504" y="234"/>
                </a:cubicBezTo>
                <a:close/>
                <a:moveTo>
                  <a:pt x="582" y="520"/>
                </a:moveTo>
                <a:cubicBezTo>
                  <a:pt x="582" y="520"/>
                  <a:pt x="582" y="520"/>
                  <a:pt x="583" y="520"/>
                </a:cubicBezTo>
                <a:cubicBezTo>
                  <a:pt x="582" y="520"/>
                  <a:pt x="582" y="520"/>
                  <a:pt x="582" y="520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9" name="Freeform 104"/>
          <p:cNvSpPr>
            <a:spLocks/>
          </p:cNvSpPr>
          <p:nvPr/>
        </p:nvSpPr>
        <p:spPr bwMode="auto">
          <a:xfrm>
            <a:off x="1873544" y="3050166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20" name="Freeform 105"/>
          <p:cNvSpPr>
            <a:spLocks/>
          </p:cNvSpPr>
          <p:nvPr/>
        </p:nvSpPr>
        <p:spPr bwMode="auto">
          <a:xfrm>
            <a:off x="3148917" y="3313005"/>
            <a:ext cx="15029" cy="21028"/>
          </a:xfrm>
          <a:custGeom>
            <a:avLst/>
            <a:gdLst>
              <a:gd name="T0" fmla="*/ 0 w 3"/>
              <a:gd name="T1" fmla="*/ 0 h 4"/>
              <a:gd name="T2" fmla="*/ 2 w 3"/>
              <a:gd name="T3" fmla="*/ 4 h 4"/>
              <a:gd name="T4" fmla="*/ 3 w 3"/>
              <a:gd name="T5" fmla="*/ 3 h 4"/>
              <a:gd name="T6" fmla="*/ 1 w 3"/>
              <a:gd name="T7" fmla="*/ 0 h 4"/>
              <a:gd name="T8" fmla="*/ 0 w 3"/>
              <a:gd name="T9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" h="4">
                <a:moveTo>
                  <a:pt x="0" y="0"/>
                </a:moveTo>
                <a:cubicBezTo>
                  <a:pt x="0" y="2"/>
                  <a:pt x="0" y="4"/>
                  <a:pt x="2" y="4"/>
                </a:cubicBezTo>
                <a:cubicBezTo>
                  <a:pt x="2" y="4"/>
                  <a:pt x="3" y="3"/>
                  <a:pt x="3" y="3"/>
                </a:cubicBezTo>
                <a:cubicBezTo>
                  <a:pt x="3" y="1"/>
                  <a:pt x="2" y="0"/>
                  <a:pt x="1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21" name="Freeform 106"/>
          <p:cNvSpPr>
            <a:spLocks/>
          </p:cNvSpPr>
          <p:nvPr/>
        </p:nvSpPr>
        <p:spPr bwMode="auto">
          <a:xfrm>
            <a:off x="3127447" y="3249924"/>
            <a:ext cx="30059" cy="8411"/>
          </a:xfrm>
          <a:custGeom>
            <a:avLst/>
            <a:gdLst>
              <a:gd name="T0" fmla="*/ 3 w 6"/>
              <a:gd name="T1" fmla="*/ 0 h 2"/>
              <a:gd name="T2" fmla="*/ 0 w 6"/>
              <a:gd name="T3" fmla="*/ 2 h 2"/>
              <a:gd name="T4" fmla="*/ 6 w 6"/>
              <a:gd name="T5" fmla="*/ 2 h 2"/>
              <a:gd name="T6" fmla="*/ 3 w 6"/>
              <a:gd name="T7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" h="2">
                <a:moveTo>
                  <a:pt x="3" y="0"/>
                </a:moveTo>
                <a:cubicBezTo>
                  <a:pt x="2" y="0"/>
                  <a:pt x="1" y="1"/>
                  <a:pt x="0" y="2"/>
                </a:cubicBezTo>
                <a:cubicBezTo>
                  <a:pt x="2" y="2"/>
                  <a:pt x="4" y="2"/>
                  <a:pt x="6" y="2"/>
                </a:cubicBezTo>
                <a:cubicBezTo>
                  <a:pt x="6" y="1"/>
                  <a:pt x="5" y="0"/>
                  <a:pt x="3" y="0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22" name="Freeform 107"/>
          <p:cNvSpPr>
            <a:spLocks/>
          </p:cNvSpPr>
          <p:nvPr/>
        </p:nvSpPr>
        <p:spPr bwMode="auto">
          <a:xfrm>
            <a:off x="3178977" y="3264642"/>
            <a:ext cx="8589" cy="8411"/>
          </a:xfrm>
          <a:custGeom>
            <a:avLst/>
            <a:gdLst>
              <a:gd name="T0" fmla="*/ 0 w 2"/>
              <a:gd name="T1" fmla="*/ 0 h 2"/>
              <a:gd name="T2" fmla="*/ 2 w 2"/>
              <a:gd name="T3" fmla="*/ 1 h 2"/>
              <a:gd name="T4" fmla="*/ 0 w 2"/>
              <a:gd name="T5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" h="2">
                <a:moveTo>
                  <a:pt x="0" y="0"/>
                </a:moveTo>
                <a:cubicBezTo>
                  <a:pt x="0" y="0"/>
                  <a:pt x="1" y="2"/>
                  <a:pt x="2" y="1"/>
                </a:cubicBezTo>
                <a:lnTo>
                  <a:pt x="0" y="0"/>
                </a:ln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23" name="Freeform 108"/>
          <p:cNvSpPr>
            <a:spLocks/>
          </p:cNvSpPr>
          <p:nvPr/>
        </p:nvSpPr>
        <p:spPr bwMode="auto">
          <a:xfrm>
            <a:off x="3294920" y="3432860"/>
            <a:ext cx="25765" cy="14720"/>
          </a:xfrm>
          <a:custGeom>
            <a:avLst/>
            <a:gdLst>
              <a:gd name="T0" fmla="*/ 5 w 5"/>
              <a:gd name="T1" fmla="*/ 2 h 3"/>
              <a:gd name="T2" fmla="*/ 5 w 5"/>
              <a:gd name="T3" fmla="*/ 0 h 3"/>
              <a:gd name="T4" fmla="*/ 0 w 5"/>
              <a:gd name="T5" fmla="*/ 2 h 3"/>
              <a:gd name="T6" fmla="*/ 0 w 5"/>
              <a:gd name="T7" fmla="*/ 3 h 3"/>
              <a:gd name="T8" fmla="*/ 1 w 5"/>
              <a:gd name="T9" fmla="*/ 3 h 3"/>
              <a:gd name="T10" fmla="*/ 5 w 5"/>
              <a:gd name="T11" fmla="*/ 2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" h="3">
                <a:moveTo>
                  <a:pt x="5" y="2"/>
                </a:moveTo>
                <a:cubicBezTo>
                  <a:pt x="5" y="0"/>
                  <a:pt x="5" y="0"/>
                  <a:pt x="5" y="0"/>
                </a:cubicBezTo>
                <a:cubicBezTo>
                  <a:pt x="4" y="1"/>
                  <a:pt x="2" y="2"/>
                  <a:pt x="0" y="2"/>
                </a:cubicBezTo>
                <a:cubicBezTo>
                  <a:pt x="0" y="2"/>
                  <a:pt x="0" y="3"/>
                  <a:pt x="0" y="3"/>
                </a:cubicBezTo>
                <a:cubicBezTo>
                  <a:pt x="0" y="3"/>
                  <a:pt x="1" y="3"/>
                  <a:pt x="1" y="3"/>
                </a:cubicBezTo>
                <a:cubicBezTo>
                  <a:pt x="2" y="3"/>
                  <a:pt x="4" y="3"/>
                  <a:pt x="5" y="2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24" name="Freeform 109"/>
          <p:cNvSpPr>
            <a:spLocks/>
          </p:cNvSpPr>
          <p:nvPr/>
        </p:nvSpPr>
        <p:spPr bwMode="auto">
          <a:xfrm>
            <a:off x="1238004" y="2009321"/>
            <a:ext cx="62266" cy="90417"/>
          </a:xfrm>
          <a:custGeom>
            <a:avLst/>
            <a:gdLst>
              <a:gd name="T0" fmla="*/ 10 w 12"/>
              <a:gd name="T1" fmla="*/ 9 h 18"/>
              <a:gd name="T2" fmla="*/ 8 w 12"/>
              <a:gd name="T3" fmla="*/ 9 h 18"/>
              <a:gd name="T4" fmla="*/ 8 w 12"/>
              <a:gd name="T5" fmla="*/ 0 h 18"/>
              <a:gd name="T6" fmla="*/ 3 w 12"/>
              <a:gd name="T7" fmla="*/ 0 h 18"/>
              <a:gd name="T8" fmla="*/ 0 w 12"/>
              <a:gd name="T9" fmla="*/ 2 h 18"/>
              <a:gd name="T10" fmla="*/ 6 w 12"/>
              <a:gd name="T11" fmla="*/ 9 h 18"/>
              <a:gd name="T12" fmla="*/ 10 w 12"/>
              <a:gd name="T13" fmla="*/ 18 h 18"/>
              <a:gd name="T14" fmla="*/ 10 w 12"/>
              <a:gd name="T15" fmla="*/ 9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2" h="18">
                <a:moveTo>
                  <a:pt x="10" y="9"/>
                </a:moveTo>
                <a:cubicBezTo>
                  <a:pt x="10" y="9"/>
                  <a:pt x="8" y="10"/>
                  <a:pt x="8" y="9"/>
                </a:cubicBezTo>
                <a:cubicBezTo>
                  <a:pt x="7" y="5"/>
                  <a:pt x="8" y="5"/>
                  <a:pt x="8" y="0"/>
                </a:cubicBezTo>
                <a:cubicBezTo>
                  <a:pt x="5" y="1"/>
                  <a:pt x="7" y="0"/>
                  <a:pt x="3" y="0"/>
                </a:cubicBezTo>
                <a:cubicBezTo>
                  <a:pt x="2" y="0"/>
                  <a:pt x="0" y="0"/>
                  <a:pt x="0" y="2"/>
                </a:cubicBezTo>
                <a:cubicBezTo>
                  <a:pt x="0" y="5"/>
                  <a:pt x="3" y="8"/>
                  <a:pt x="6" y="9"/>
                </a:cubicBezTo>
                <a:cubicBezTo>
                  <a:pt x="6" y="12"/>
                  <a:pt x="7" y="15"/>
                  <a:pt x="10" y="18"/>
                </a:cubicBezTo>
                <a:cubicBezTo>
                  <a:pt x="12" y="15"/>
                  <a:pt x="10" y="12"/>
                  <a:pt x="10" y="9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25" name="Freeform 110"/>
          <p:cNvSpPr>
            <a:spLocks/>
          </p:cNvSpPr>
          <p:nvPr/>
        </p:nvSpPr>
        <p:spPr bwMode="auto">
          <a:xfrm>
            <a:off x="1796249" y="1161927"/>
            <a:ext cx="605480" cy="315408"/>
          </a:xfrm>
          <a:custGeom>
            <a:avLst/>
            <a:gdLst>
              <a:gd name="T0" fmla="*/ 110 w 119"/>
              <a:gd name="T1" fmla="*/ 49 h 63"/>
              <a:gd name="T2" fmla="*/ 119 w 119"/>
              <a:gd name="T3" fmla="*/ 47 h 63"/>
              <a:gd name="T4" fmla="*/ 96 w 119"/>
              <a:gd name="T5" fmla="*/ 31 h 63"/>
              <a:gd name="T6" fmla="*/ 90 w 119"/>
              <a:gd name="T7" fmla="*/ 12 h 63"/>
              <a:gd name="T8" fmla="*/ 94 w 119"/>
              <a:gd name="T9" fmla="*/ 4 h 63"/>
              <a:gd name="T10" fmla="*/ 87 w 119"/>
              <a:gd name="T11" fmla="*/ 0 h 63"/>
              <a:gd name="T12" fmla="*/ 80 w 119"/>
              <a:gd name="T13" fmla="*/ 3 h 63"/>
              <a:gd name="T14" fmla="*/ 80 w 119"/>
              <a:gd name="T15" fmla="*/ 6 h 63"/>
              <a:gd name="T16" fmla="*/ 74 w 119"/>
              <a:gd name="T17" fmla="*/ 6 h 63"/>
              <a:gd name="T18" fmla="*/ 70 w 119"/>
              <a:gd name="T19" fmla="*/ 9 h 63"/>
              <a:gd name="T20" fmla="*/ 75 w 119"/>
              <a:gd name="T21" fmla="*/ 24 h 63"/>
              <a:gd name="T22" fmla="*/ 72 w 119"/>
              <a:gd name="T23" fmla="*/ 26 h 63"/>
              <a:gd name="T24" fmla="*/ 68 w 119"/>
              <a:gd name="T25" fmla="*/ 17 h 63"/>
              <a:gd name="T26" fmla="*/ 60 w 119"/>
              <a:gd name="T27" fmla="*/ 11 h 63"/>
              <a:gd name="T28" fmla="*/ 56 w 119"/>
              <a:gd name="T29" fmla="*/ 11 h 63"/>
              <a:gd name="T30" fmla="*/ 57 w 119"/>
              <a:gd name="T31" fmla="*/ 15 h 63"/>
              <a:gd name="T32" fmla="*/ 50 w 119"/>
              <a:gd name="T33" fmla="*/ 17 h 63"/>
              <a:gd name="T34" fmla="*/ 40 w 119"/>
              <a:gd name="T35" fmla="*/ 10 h 63"/>
              <a:gd name="T36" fmla="*/ 33 w 119"/>
              <a:gd name="T37" fmla="*/ 14 h 63"/>
              <a:gd name="T38" fmla="*/ 29 w 119"/>
              <a:gd name="T39" fmla="*/ 6 h 63"/>
              <a:gd name="T40" fmla="*/ 0 w 119"/>
              <a:gd name="T41" fmla="*/ 26 h 63"/>
              <a:gd name="T42" fmla="*/ 7 w 119"/>
              <a:gd name="T43" fmla="*/ 30 h 63"/>
              <a:gd name="T44" fmla="*/ 15 w 119"/>
              <a:gd name="T45" fmla="*/ 30 h 63"/>
              <a:gd name="T46" fmla="*/ 6 w 119"/>
              <a:gd name="T47" fmla="*/ 35 h 63"/>
              <a:gd name="T48" fmla="*/ 23 w 119"/>
              <a:gd name="T49" fmla="*/ 39 h 63"/>
              <a:gd name="T50" fmla="*/ 35 w 119"/>
              <a:gd name="T51" fmla="*/ 39 h 63"/>
              <a:gd name="T52" fmla="*/ 41 w 119"/>
              <a:gd name="T53" fmla="*/ 41 h 63"/>
              <a:gd name="T54" fmla="*/ 33 w 119"/>
              <a:gd name="T55" fmla="*/ 42 h 63"/>
              <a:gd name="T56" fmla="*/ 11 w 119"/>
              <a:gd name="T57" fmla="*/ 47 h 63"/>
              <a:gd name="T58" fmla="*/ 22 w 119"/>
              <a:gd name="T59" fmla="*/ 55 h 63"/>
              <a:gd name="T60" fmla="*/ 34 w 119"/>
              <a:gd name="T61" fmla="*/ 57 h 63"/>
              <a:gd name="T62" fmla="*/ 39 w 119"/>
              <a:gd name="T63" fmla="*/ 63 h 63"/>
              <a:gd name="T64" fmla="*/ 59 w 119"/>
              <a:gd name="T65" fmla="*/ 63 h 63"/>
              <a:gd name="T66" fmla="*/ 75 w 119"/>
              <a:gd name="T67" fmla="*/ 58 h 63"/>
              <a:gd name="T68" fmla="*/ 81 w 119"/>
              <a:gd name="T69" fmla="*/ 54 h 63"/>
              <a:gd name="T70" fmla="*/ 100 w 119"/>
              <a:gd name="T71" fmla="*/ 60 h 63"/>
              <a:gd name="T72" fmla="*/ 113 w 119"/>
              <a:gd name="T73" fmla="*/ 56 h 63"/>
              <a:gd name="T74" fmla="*/ 110 w 119"/>
              <a:gd name="T75" fmla="*/ 53 h 63"/>
              <a:gd name="T76" fmla="*/ 107 w 119"/>
              <a:gd name="T77" fmla="*/ 51 h 63"/>
              <a:gd name="T78" fmla="*/ 110 w 119"/>
              <a:gd name="T79" fmla="*/ 49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19" h="63">
                <a:moveTo>
                  <a:pt x="110" y="49"/>
                </a:moveTo>
                <a:cubicBezTo>
                  <a:pt x="114" y="49"/>
                  <a:pt x="115" y="50"/>
                  <a:pt x="119" y="47"/>
                </a:cubicBezTo>
                <a:cubicBezTo>
                  <a:pt x="115" y="43"/>
                  <a:pt x="96" y="38"/>
                  <a:pt x="96" y="31"/>
                </a:cubicBezTo>
                <a:cubicBezTo>
                  <a:pt x="96" y="25"/>
                  <a:pt x="90" y="20"/>
                  <a:pt x="90" y="12"/>
                </a:cubicBezTo>
                <a:cubicBezTo>
                  <a:pt x="90" y="10"/>
                  <a:pt x="94" y="8"/>
                  <a:pt x="94" y="4"/>
                </a:cubicBezTo>
                <a:cubicBezTo>
                  <a:pt x="94" y="1"/>
                  <a:pt x="91" y="0"/>
                  <a:pt x="87" y="0"/>
                </a:cubicBezTo>
                <a:cubicBezTo>
                  <a:pt x="83" y="0"/>
                  <a:pt x="80" y="1"/>
                  <a:pt x="80" y="3"/>
                </a:cubicBezTo>
                <a:cubicBezTo>
                  <a:pt x="80" y="4"/>
                  <a:pt x="80" y="5"/>
                  <a:pt x="80" y="6"/>
                </a:cubicBezTo>
                <a:cubicBezTo>
                  <a:pt x="76" y="7"/>
                  <a:pt x="78" y="6"/>
                  <a:pt x="74" y="6"/>
                </a:cubicBezTo>
                <a:cubicBezTo>
                  <a:pt x="72" y="6"/>
                  <a:pt x="70" y="7"/>
                  <a:pt x="70" y="9"/>
                </a:cubicBezTo>
                <a:cubicBezTo>
                  <a:pt x="70" y="11"/>
                  <a:pt x="73" y="21"/>
                  <a:pt x="75" y="24"/>
                </a:cubicBezTo>
                <a:cubicBezTo>
                  <a:pt x="74" y="25"/>
                  <a:pt x="74" y="26"/>
                  <a:pt x="72" y="26"/>
                </a:cubicBezTo>
                <a:cubicBezTo>
                  <a:pt x="68" y="26"/>
                  <a:pt x="69" y="20"/>
                  <a:pt x="68" y="17"/>
                </a:cubicBezTo>
                <a:cubicBezTo>
                  <a:pt x="67" y="15"/>
                  <a:pt x="64" y="11"/>
                  <a:pt x="60" y="11"/>
                </a:cubicBezTo>
                <a:cubicBezTo>
                  <a:pt x="56" y="11"/>
                  <a:pt x="56" y="11"/>
                  <a:pt x="56" y="11"/>
                </a:cubicBezTo>
                <a:cubicBezTo>
                  <a:pt x="56" y="11"/>
                  <a:pt x="56" y="13"/>
                  <a:pt x="57" y="15"/>
                </a:cubicBezTo>
                <a:cubicBezTo>
                  <a:pt x="54" y="16"/>
                  <a:pt x="52" y="16"/>
                  <a:pt x="50" y="17"/>
                </a:cubicBezTo>
                <a:cubicBezTo>
                  <a:pt x="48" y="13"/>
                  <a:pt x="46" y="10"/>
                  <a:pt x="40" y="10"/>
                </a:cubicBezTo>
                <a:cubicBezTo>
                  <a:pt x="36" y="10"/>
                  <a:pt x="34" y="13"/>
                  <a:pt x="33" y="14"/>
                </a:cubicBezTo>
                <a:cubicBezTo>
                  <a:pt x="32" y="13"/>
                  <a:pt x="32" y="6"/>
                  <a:pt x="29" y="6"/>
                </a:cubicBezTo>
                <a:cubicBezTo>
                  <a:pt x="21" y="6"/>
                  <a:pt x="0" y="14"/>
                  <a:pt x="0" y="26"/>
                </a:cubicBezTo>
                <a:cubicBezTo>
                  <a:pt x="0" y="27"/>
                  <a:pt x="4" y="30"/>
                  <a:pt x="7" y="30"/>
                </a:cubicBezTo>
                <a:cubicBezTo>
                  <a:pt x="10" y="30"/>
                  <a:pt x="11" y="29"/>
                  <a:pt x="15" y="30"/>
                </a:cubicBezTo>
                <a:cubicBezTo>
                  <a:pt x="12" y="32"/>
                  <a:pt x="6" y="30"/>
                  <a:pt x="6" y="35"/>
                </a:cubicBezTo>
                <a:cubicBezTo>
                  <a:pt x="6" y="41"/>
                  <a:pt x="18" y="39"/>
                  <a:pt x="23" y="39"/>
                </a:cubicBezTo>
                <a:cubicBezTo>
                  <a:pt x="25" y="39"/>
                  <a:pt x="31" y="39"/>
                  <a:pt x="35" y="39"/>
                </a:cubicBezTo>
                <a:cubicBezTo>
                  <a:pt x="37" y="39"/>
                  <a:pt x="39" y="40"/>
                  <a:pt x="41" y="41"/>
                </a:cubicBezTo>
                <a:cubicBezTo>
                  <a:pt x="38" y="42"/>
                  <a:pt x="37" y="42"/>
                  <a:pt x="33" y="42"/>
                </a:cubicBezTo>
                <a:cubicBezTo>
                  <a:pt x="24" y="42"/>
                  <a:pt x="17" y="43"/>
                  <a:pt x="11" y="47"/>
                </a:cubicBezTo>
                <a:cubicBezTo>
                  <a:pt x="13" y="50"/>
                  <a:pt x="17" y="55"/>
                  <a:pt x="22" y="55"/>
                </a:cubicBezTo>
                <a:cubicBezTo>
                  <a:pt x="25" y="55"/>
                  <a:pt x="32" y="55"/>
                  <a:pt x="34" y="57"/>
                </a:cubicBezTo>
                <a:cubicBezTo>
                  <a:pt x="37" y="59"/>
                  <a:pt x="35" y="63"/>
                  <a:pt x="39" y="63"/>
                </a:cubicBezTo>
                <a:cubicBezTo>
                  <a:pt x="45" y="63"/>
                  <a:pt x="49" y="63"/>
                  <a:pt x="59" y="63"/>
                </a:cubicBezTo>
                <a:cubicBezTo>
                  <a:pt x="64" y="59"/>
                  <a:pt x="69" y="61"/>
                  <a:pt x="75" y="58"/>
                </a:cubicBezTo>
                <a:cubicBezTo>
                  <a:pt x="79" y="56"/>
                  <a:pt x="77" y="54"/>
                  <a:pt x="81" y="54"/>
                </a:cubicBezTo>
                <a:cubicBezTo>
                  <a:pt x="88" y="54"/>
                  <a:pt x="91" y="60"/>
                  <a:pt x="100" y="60"/>
                </a:cubicBezTo>
                <a:cubicBezTo>
                  <a:pt x="105" y="60"/>
                  <a:pt x="111" y="60"/>
                  <a:pt x="113" y="56"/>
                </a:cubicBezTo>
                <a:cubicBezTo>
                  <a:pt x="112" y="55"/>
                  <a:pt x="111" y="55"/>
                  <a:pt x="110" y="53"/>
                </a:cubicBezTo>
                <a:cubicBezTo>
                  <a:pt x="109" y="53"/>
                  <a:pt x="107" y="53"/>
                  <a:pt x="107" y="51"/>
                </a:cubicBezTo>
                <a:cubicBezTo>
                  <a:pt x="107" y="49"/>
                  <a:pt x="108" y="49"/>
                  <a:pt x="110" y="49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26" name="Freeform 111"/>
          <p:cNvSpPr>
            <a:spLocks/>
          </p:cNvSpPr>
          <p:nvPr/>
        </p:nvSpPr>
        <p:spPr bwMode="auto">
          <a:xfrm>
            <a:off x="1572951" y="1107256"/>
            <a:ext cx="341389" cy="220786"/>
          </a:xfrm>
          <a:custGeom>
            <a:avLst/>
            <a:gdLst>
              <a:gd name="T0" fmla="*/ 11 w 67"/>
              <a:gd name="T1" fmla="*/ 38 h 44"/>
              <a:gd name="T2" fmla="*/ 15 w 67"/>
              <a:gd name="T3" fmla="*/ 42 h 44"/>
              <a:gd name="T4" fmla="*/ 18 w 67"/>
              <a:gd name="T5" fmla="*/ 44 h 44"/>
              <a:gd name="T6" fmla="*/ 35 w 67"/>
              <a:gd name="T7" fmla="*/ 37 h 44"/>
              <a:gd name="T8" fmla="*/ 52 w 67"/>
              <a:gd name="T9" fmla="*/ 20 h 44"/>
              <a:gd name="T10" fmla="*/ 67 w 67"/>
              <a:gd name="T11" fmla="*/ 15 h 44"/>
              <a:gd name="T12" fmla="*/ 51 w 67"/>
              <a:gd name="T13" fmla="*/ 5 h 44"/>
              <a:gd name="T14" fmla="*/ 43 w 67"/>
              <a:gd name="T15" fmla="*/ 6 h 44"/>
              <a:gd name="T16" fmla="*/ 31 w 67"/>
              <a:gd name="T17" fmla="*/ 1 h 44"/>
              <a:gd name="T18" fmla="*/ 22 w 67"/>
              <a:gd name="T19" fmla="*/ 3 h 44"/>
              <a:gd name="T20" fmla="*/ 8 w 67"/>
              <a:gd name="T21" fmla="*/ 3 h 44"/>
              <a:gd name="T22" fmla="*/ 12 w 67"/>
              <a:gd name="T23" fmla="*/ 11 h 44"/>
              <a:gd name="T24" fmla="*/ 0 w 67"/>
              <a:gd name="T25" fmla="*/ 33 h 44"/>
              <a:gd name="T26" fmla="*/ 11 w 67"/>
              <a:gd name="T27" fmla="*/ 38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7" h="44">
                <a:moveTo>
                  <a:pt x="11" y="38"/>
                </a:moveTo>
                <a:cubicBezTo>
                  <a:pt x="12" y="39"/>
                  <a:pt x="13" y="42"/>
                  <a:pt x="15" y="42"/>
                </a:cubicBezTo>
                <a:cubicBezTo>
                  <a:pt x="16" y="42"/>
                  <a:pt x="16" y="44"/>
                  <a:pt x="18" y="44"/>
                </a:cubicBezTo>
                <a:cubicBezTo>
                  <a:pt x="20" y="44"/>
                  <a:pt x="35" y="39"/>
                  <a:pt x="35" y="37"/>
                </a:cubicBezTo>
                <a:cubicBezTo>
                  <a:pt x="35" y="32"/>
                  <a:pt x="45" y="22"/>
                  <a:pt x="52" y="20"/>
                </a:cubicBezTo>
                <a:cubicBezTo>
                  <a:pt x="55" y="19"/>
                  <a:pt x="67" y="18"/>
                  <a:pt x="67" y="15"/>
                </a:cubicBezTo>
                <a:cubicBezTo>
                  <a:pt x="67" y="10"/>
                  <a:pt x="56" y="5"/>
                  <a:pt x="51" y="5"/>
                </a:cubicBezTo>
                <a:cubicBezTo>
                  <a:pt x="48" y="5"/>
                  <a:pt x="45" y="8"/>
                  <a:pt x="43" y="6"/>
                </a:cubicBezTo>
                <a:cubicBezTo>
                  <a:pt x="38" y="6"/>
                  <a:pt x="36" y="3"/>
                  <a:pt x="31" y="1"/>
                </a:cubicBezTo>
                <a:cubicBezTo>
                  <a:pt x="27" y="0"/>
                  <a:pt x="24" y="3"/>
                  <a:pt x="22" y="3"/>
                </a:cubicBezTo>
                <a:cubicBezTo>
                  <a:pt x="16" y="3"/>
                  <a:pt x="14" y="1"/>
                  <a:pt x="8" y="3"/>
                </a:cubicBezTo>
                <a:cubicBezTo>
                  <a:pt x="8" y="6"/>
                  <a:pt x="12" y="9"/>
                  <a:pt x="12" y="11"/>
                </a:cubicBezTo>
                <a:cubicBezTo>
                  <a:pt x="12" y="19"/>
                  <a:pt x="0" y="25"/>
                  <a:pt x="0" y="33"/>
                </a:cubicBezTo>
                <a:cubicBezTo>
                  <a:pt x="0" y="36"/>
                  <a:pt x="9" y="35"/>
                  <a:pt x="11" y="38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27" name="Freeform 112"/>
          <p:cNvSpPr>
            <a:spLocks noEditPoints="1"/>
          </p:cNvSpPr>
          <p:nvPr/>
        </p:nvSpPr>
        <p:spPr bwMode="auto">
          <a:xfrm>
            <a:off x="1843484" y="957964"/>
            <a:ext cx="401506" cy="164012"/>
          </a:xfrm>
          <a:custGeom>
            <a:avLst/>
            <a:gdLst>
              <a:gd name="T0" fmla="*/ 14 w 79"/>
              <a:gd name="T1" fmla="*/ 8 h 33"/>
              <a:gd name="T2" fmla="*/ 13 w 79"/>
              <a:gd name="T3" fmla="*/ 8 h 33"/>
              <a:gd name="T4" fmla="*/ 8 w 79"/>
              <a:gd name="T5" fmla="*/ 11 h 33"/>
              <a:gd name="T6" fmla="*/ 11 w 79"/>
              <a:gd name="T7" fmla="*/ 12 h 33"/>
              <a:gd name="T8" fmla="*/ 10 w 79"/>
              <a:gd name="T9" fmla="*/ 12 h 33"/>
              <a:gd name="T10" fmla="*/ 6 w 79"/>
              <a:gd name="T11" fmla="*/ 12 h 33"/>
              <a:gd name="T12" fmla="*/ 6 w 79"/>
              <a:gd name="T13" fmla="*/ 15 h 33"/>
              <a:gd name="T14" fmla="*/ 8 w 79"/>
              <a:gd name="T15" fmla="*/ 16 h 33"/>
              <a:gd name="T16" fmla="*/ 6 w 79"/>
              <a:gd name="T17" fmla="*/ 16 h 33"/>
              <a:gd name="T18" fmla="*/ 0 w 79"/>
              <a:gd name="T19" fmla="*/ 18 h 33"/>
              <a:gd name="T20" fmla="*/ 0 w 79"/>
              <a:gd name="T21" fmla="*/ 21 h 33"/>
              <a:gd name="T22" fmla="*/ 3 w 79"/>
              <a:gd name="T23" fmla="*/ 25 h 33"/>
              <a:gd name="T24" fmla="*/ 11 w 79"/>
              <a:gd name="T25" fmla="*/ 26 h 33"/>
              <a:gd name="T26" fmla="*/ 21 w 79"/>
              <a:gd name="T27" fmla="*/ 25 h 33"/>
              <a:gd name="T28" fmla="*/ 23 w 79"/>
              <a:gd name="T29" fmla="*/ 22 h 33"/>
              <a:gd name="T30" fmla="*/ 27 w 79"/>
              <a:gd name="T31" fmla="*/ 27 h 33"/>
              <a:gd name="T32" fmla="*/ 21 w 79"/>
              <a:gd name="T33" fmla="*/ 30 h 33"/>
              <a:gd name="T34" fmla="*/ 27 w 79"/>
              <a:gd name="T35" fmla="*/ 33 h 33"/>
              <a:gd name="T36" fmla="*/ 42 w 79"/>
              <a:gd name="T37" fmla="*/ 30 h 33"/>
              <a:gd name="T38" fmla="*/ 57 w 79"/>
              <a:gd name="T39" fmla="*/ 26 h 33"/>
              <a:gd name="T40" fmla="*/ 72 w 79"/>
              <a:gd name="T41" fmla="*/ 26 h 33"/>
              <a:gd name="T42" fmla="*/ 79 w 79"/>
              <a:gd name="T43" fmla="*/ 16 h 33"/>
              <a:gd name="T44" fmla="*/ 74 w 79"/>
              <a:gd name="T45" fmla="*/ 10 h 33"/>
              <a:gd name="T46" fmla="*/ 68 w 79"/>
              <a:gd name="T47" fmla="*/ 13 h 33"/>
              <a:gd name="T48" fmla="*/ 59 w 79"/>
              <a:gd name="T49" fmla="*/ 4 h 33"/>
              <a:gd name="T50" fmla="*/ 59 w 79"/>
              <a:gd name="T51" fmla="*/ 1 h 33"/>
              <a:gd name="T52" fmla="*/ 55 w 79"/>
              <a:gd name="T53" fmla="*/ 0 h 33"/>
              <a:gd name="T54" fmla="*/ 48 w 79"/>
              <a:gd name="T55" fmla="*/ 7 h 33"/>
              <a:gd name="T56" fmla="*/ 54 w 79"/>
              <a:gd name="T57" fmla="*/ 10 h 33"/>
              <a:gd name="T58" fmla="*/ 54 w 79"/>
              <a:gd name="T59" fmla="*/ 13 h 33"/>
              <a:gd name="T60" fmla="*/ 51 w 79"/>
              <a:gd name="T61" fmla="*/ 14 h 33"/>
              <a:gd name="T62" fmla="*/ 55 w 79"/>
              <a:gd name="T63" fmla="*/ 15 h 33"/>
              <a:gd name="T64" fmla="*/ 50 w 79"/>
              <a:gd name="T65" fmla="*/ 17 h 33"/>
              <a:gd name="T66" fmla="*/ 28 w 79"/>
              <a:gd name="T67" fmla="*/ 8 h 33"/>
              <a:gd name="T68" fmla="*/ 23 w 79"/>
              <a:gd name="T69" fmla="*/ 8 h 33"/>
              <a:gd name="T70" fmla="*/ 19 w 79"/>
              <a:gd name="T71" fmla="*/ 5 h 33"/>
              <a:gd name="T72" fmla="*/ 12 w 79"/>
              <a:gd name="T73" fmla="*/ 5 h 33"/>
              <a:gd name="T74" fmla="*/ 14 w 79"/>
              <a:gd name="T75" fmla="*/ 8 h 33"/>
              <a:gd name="T76" fmla="*/ 20 w 79"/>
              <a:gd name="T77" fmla="*/ 13 h 33"/>
              <a:gd name="T78" fmla="*/ 16 w 79"/>
              <a:gd name="T79" fmla="*/ 13 h 33"/>
              <a:gd name="T80" fmla="*/ 20 w 79"/>
              <a:gd name="T81" fmla="*/ 13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9" h="33">
                <a:moveTo>
                  <a:pt x="14" y="8"/>
                </a:moveTo>
                <a:cubicBezTo>
                  <a:pt x="13" y="8"/>
                  <a:pt x="13" y="8"/>
                  <a:pt x="13" y="8"/>
                </a:cubicBezTo>
                <a:cubicBezTo>
                  <a:pt x="11" y="8"/>
                  <a:pt x="9" y="9"/>
                  <a:pt x="8" y="11"/>
                </a:cubicBezTo>
                <a:cubicBezTo>
                  <a:pt x="9" y="11"/>
                  <a:pt x="10" y="12"/>
                  <a:pt x="11" y="12"/>
                </a:cubicBezTo>
                <a:cubicBezTo>
                  <a:pt x="10" y="12"/>
                  <a:pt x="10" y="12"/>
                  <a:pt x="10" y="12"/>
                </a:cubicBezTo>
                <a:cubicBezTo>
                  <a:pt x="6" y="12"/>
                  <a:pt x="6" y="12"/>
                  <a:pt x="6" y="12"/>
                </a:cubicBezTo>
                <a:cubicBezTo>
                  <a:pt x="6" y="15"/>
                  <a:pt x="6" y="15"/>
                  <a:pt x="6" y="15"/>
                </a:cubicBezTo>
                <a:cubicBezTo>
                  <a:pt x="6" y="15"/>
                  <a:pt x="7" y="16"/>
                  <a:pt x="8" y="16"/>
                </a:cubicBezTo>
                <a:cubicBezTo>
                  <a:pt x="8" y="16"/>
                  <a:pt x="7" y="16"/>
                  <a:pt x="6" y="16"/>
                </a:cubicBezTo>
                <a:cubicBezTo>
                  <a:pt x="4" y="16"/>
                  <a:pt x="2" y="17"/>
                  <a:pt x="0" y="18"/>
                </a:cubicBezTo>
                <a:cubicBezTo>
                  <a:pt x="1" y="19"/>
                  <a:pt x="0" y="19"/>
                  <a:pt x="0" y="21"/>
                </a:cubicBezTo>
                <a:cubicBezTo>
                  <a:pt x="0" y="23"/>
                  <a:pt x="2" y="25"/>
                  <a:pt x="3" y="25"/>
                </a:cubicBezTo>
                <a:cubicBezTo>
                  <a:pt x="5" y="25"/>
                  <a:pt x="8" y="26"/>
                  <a:pt x="11" y="26"/>
                </a:cubicBezTo>
                <a:cubicBezTo>
                  <a:pt x="14" y="26"/>
                  <a:pt x="17" y="25"/>
                  <a:pt x="21" y="25"/>
                </a:cubicBezTo>
                <a:cubicBezTo>
                  <a:pt x="21" y="23"/>
                  <a:pt x="22" y="22"/>
                  <a:pt x="23" y="22"/>
                </a:cubicBezTo>
                <a:cubicBezTo>
                  <a:pt x="24" y="24"/>
                  <a:pt x="26" y="25"/>
                  <a:pt x="27" y="27"/>
                </a:cubicBezTo>
                <a:cubicBezTo>
                  <a:pt x="24" y="27"/>
                  <a:pt x="21" y="26"/>
                  <a:pt x="21" y="30"/>
                </a:cubicBezTo>
                <a:cubicBezTo>
                  <a:pt x="21" y="31"/>
                  <a:pt x="25" y="33"/>
                  <a:pt x="27" y="33"/>
                </a:cubicBezTo>
                <a:cubicBezTo>
                  <a:pt x="33" y="33"/>
                  <a:pt x="37" y="31"/>
                  <a:pt x="42" y="30"/>
                </a:cubicBezTo>
                <a:cubicBezTo>
                  <a:pt x="43" y="29"/>
                  <a:pt x="57" y="26"/>
                  <a:pt x="57" y="26"/>
                </a:cubicBezTo>
                <a:cubicBezTo>
                  <a:pt x="57" y="25"/>
                  <a:pt x="71" y="27"/>
                  <a:pt x="72" y="26"/>
                </a:cubicBezTo>
                <a:cubicBezTo>
                  <a:pt x="74" y="26"/>
                  <a:pt x="79" y="19"/>
                  <a:pt x="79" y="16"/>
                </a:cubicBezTo>
                <a:cubicBezTo>
                  <a:pt x="79" y="13"/>
                  <a:pt x="77" y="10"/>
                  <a:pt x="74" y="10"/>
                </a:cubicBezTo>
                <a:cubicBezTo>
                  <a:pt x="71" y="10"/>
                  <a:pt x="70" y="13"/>
                  <a:pt x="68" y="13"/>
                </a:cubicBezTo>
                <a:cubicBezTo>
                  <a:pt x="64" y="13"/>
                  <a:pt x="59" y="8"/>
                  <a:pt x="59" y="4"/>
                </a:cubicBezTo>
                <a:cubicBezTo>
                  <a:pt x="59" y="4"/>
                  <a:pt x="59" y="3"/>
                  <a:pt x="59" y="1"/>
                </a:cubicBezTo>
                <a:cubicBezTo>
                  <a:pt x="58" y="1"/>
                  <a:pt x="56" y="1"/>
                  <a:pt x="55" y="0"/>
                </a:cubicBezTo>
                <a:cubicBezTo>
                  <a:pt x="53" y="1"/>
                  <a:pt x="48" y="3"/>
                  <a:pt x="48" y="7"/>
                </a:cubicBezTo>
                <a:cubicBezTo>
                  <a:pt x="48" y="9"/>
                  <a:pt x="50" y="10"/>
                  <a:pt x="54" y="10"/>
                </a:cubicBezTo>
                <a:cubicBezTo>
                  <a:pt x="54" y="13"/>
                  <a:pt x="54" y="13"/>
                  <a:pt x="54" y="13"/>
                </a:cubicBezTo>
                <a:cubicBezTo>
                  <a:pt x="50" y="13"/>
                  <a:pt x="51" y="14"/>
                  <a:pt x="51" y="14"/>
                </a:cubicBezTo>
                <a:cubicBezTo>
                  <a:pt x="52" y="15"/>
                  <a:pt x="53" y="15"/>
                  <a:pt x="55" y="15"/>
                </a:cubicBezTo>
                <a:cubicBezTo>
                  <a:pt x="54" y="17"/>
                  <a:pt x="53" y="17"/>
                  <a:pt x="50" y="17"/>
                </a:cubicBezTo>
                <a:cubicBezTo>
                  <a:pt x="40" y="17"/>
                  <a:pt x="35" y="8"/>
                  <a:pt x="28" y="8"/>
                </a:cubicBezTo>
                <a:cubicBezTo>
                  <a:pt x="28" y="8"/>
                  <a:pt x="26" y="8"/>
                  <a:pt x="23" y="8"/>
                </a:cubicBezTo>
                <a:cubicBezTo>
                  <a:pt x="23" y="8"/>
                  <a:pt x="20" y="5"/>
                  <a:pt x="19" y="5"/>
                </a:cubicBezTo>
                <a:cubicBezTo>
                  <a:pt x="17" y="5"/>
                  <a:pt x="16" y="5"/>
                  <a:pt x="12" y="5"/>
                </a:cubicBezTo>
                <a:cubicBezTo>
                  <a:pt x="12" y="7"/>
                  <a:pt x="13" y="8"/>
                  <a:pt x="14" y="8"/>
                </a:cubicBezTo>
                <a:close/>
                <a:moveTo>
                  <a:pt x="20" y="13"/>
                </a:moveTo>
                <a:cubicBezTo>
                  <a:pt x="19" y="13"/>
                  <a:pt x="18" y="13"/>
                  <a:pt x="16" y="13"/>
                </a:cubicBezTo>
                <a:cubicBezTo>
                  <a:pt x="17" y="13"/>
                  <a:pt x="19" y="13"/>
                  <a:pt x="20" y="13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28" name="Freeform 113"/>
          <p:cNvSpPr>
            <a:spLocks/>
          </p:cNvSpPr>
          <p:nvPr/>
        </p:nvSpPr>
        <p:spPr bwMode="auto">
          <a:xfrm>
            <a:off x="1787660" y="1012633"/>
            <a:ext cx="49383" cy="39952"/>
          </a:xfrm>
          <a:custGeom>
            <a:avLst/>
            <a:gdLst>
              <a:gd name="T0" fmla="*/ 0 w 10"/>
              <a:gd name="T1" fmla="*/ 6 h 8"/>
              <a:gd name="T2" fmla="*/ 4 w 10"/>
              <a:gd name="T3" fmla="*/ 8 h 8"/>
              <a:gd name="T4" fmla="*/ 10 w 10"/>
              <a:gd name="T5" fmla="*/ 0 h 8"/>
              <a:gd name="T6" fmla="*/ 0 w 10"/>
              <a:gd name="T7" fmla="*/ 6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" h="8">
                <a:moveTo>
                  <a:pt x="0" y="6"/>
                </a:moveTo>
                <a:cubicBezTo>
                  <a:pt x="0" y="7"/>
                  <a:pt x="2" y="8"/>
                  <a:pt x="4" y="8"/>
                </a:cubicBezTo>
                <a:cubicBezTo>
                  <a:pt x="7" y="8"/>
                  <a:pt x="10" y="4"/>
                  <a:pt x="10" y="0"/>
                </a:cubicBezTo>
                <a:cubicBezTo>
                  <a:pt x="8" y="0"/>
                  <a:pt x="0" y="2"/>
                  <a:pt x="0" y="6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29" name="Freeform 114"/>
          <p:cNvSpPr>
            <a:spLocks/>
          </p:cNvSpPr>
          <p:nvPr/>
        </p:nvSpPr>
        <p:spPr bwMode="auto">
          <a:xfrm>
            <a:off x="1929369" y="957964"/>
            <a:ext cx="40794" cy="14720"/>
          </a:xfrm>
          <a:custGeom>
            <a:avLst/>
            <a:gdLst>
              <a:gd name="T0" fmla="*/ 3 w 8"/>
              <a:gd name="T1" fmla="*/ 3 h 3"/>
              <a:gd name="T2" fmla="*/ 8 w 8"/>
              <a:gd name="T3" fmla="*/ 3 h 3"/>
              <a:gd name="T4" fmla="*/ 8 w 8"/>
              <a:gd name="T5" fmla="*/ 0 h 3"/>
              <a:gd name="T6" fmla="*/ 0 w 8"/>
              <a:gd name="T7" fmla="*/ 0 h 3"/>
              <a:gd name="T8" fmla="*/ 3 w 8"/>
              <a:gd name="T9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" h="3">
                <a:moveTo>
                  <a:pt x="3" y="3"/>
                </a:moveTo>
                <a:cubicBezTo>
                  <a:pt x="3" y="3"/>
                  <a:pt x="8" y="3"/>
                  <a:pt x="8" y="3"/>
                </a:cubicBezTo>
                <a:cubicBezTo>
                  <a:pt x="8" y="0"/>
                  <a:pt x="8" y="0"/>
                  <a:pt x="8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"/>
                  <a:pt x="2" y="3"/>
                  <a:pt x="3" y="3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" name="Freeform 115"/>
          <p:cNvSpPr>
            <a:spLocks/>
          </p:cNvSpPr>
          <p:nvPr/>
        </p:nvSpPr>
        <p:spPr bwMode="auto">
          <a:xfrm>
            <a:off x="1669571" y="909601"/>
            <a:ext cx="229739" cy="124060"/>
          </a:xfrm>
          <a:custGeom>
            <a:avLst/>
            <a:gdLst>
              <a:gd name="T0" fmla="*/ 6 w 45"/>
              <a:gd name="T1" fmla="*/ 21 h 25"/>
              <a:gd name="T2" fmla="*/ 13 w 45"/>
              <a:gd name="T3" fmla="*/ 21 h 25"/>
              <a:gd name="T4" fmla="*/ 16 w 45"/>
              <a:gd name="T5" fmla="*/ 25 h 25"/>
              <a:gd name="T6" fmla="*/ 21 w 45"/>
              <a:gd name="T7" fmla="*/ 20 h 25"/>
              <a:gd name="T8" fmla="*/ 29 w 45"/>
              <a:gd name="T9" fmla="*/ 13 h 25"/>
              <a:gd name="T10" fmla="*/ 34 w 45"/>
              <a:gd name="T11" fmla="*/ 19 h 25"/>
              <a:gd name="T12" fmla="*/ 44 w 45"/>
              <a:gd name="T13" fmla="*/ 12 h 25"/>
              <a:gd name="T14" fmla="*/ 42 w 45"/>
              <a:gd name="T15" fmla="*/ 7 h 25"/>
              <a:gd name="T16" fmla="*/ 45 w 45"/>
              <a:gd name="T17" fmla="*/ 4 h 25"/>
              <a:gd name="T18" fmla="*/ 32 w 45"/>
              <a:gd name="T19" fmla="*/ 3 h 25"/>
              <a:gd name="T20" fmla="*/ 28 w 45"/>
              <a:gd name="T21" fmla="*/ 3 h 25"/>
              <a:gd name="T22" fmla="*/ 16 w 45"/>
              <a:gd name="T23" fmla="*/ 11 h 25"/>
              <a:gd name="T24" fmla="*/ 5 w 45"/>
              <a:gd name="T25" fmla="*/ 16 h 25"/>
              <a:gd name="T26" fmla="*/ 0 w 45"/>
              <a:gd name="T27" fmla="*/ 20 h 25"/>
              <a:gd name="T28" fmla="*/ 2 w 45"/>
              <a:gd name="T29" fmla="*/ 23 h 25"/>
              <a:gd name="T30" fmla="*/ 6 w 45"/>
              <a:gd name="T31" fmla="*/ 21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45" h="25">
                <a:moveTo>
                  <a:pt x="6" y="21"/>
                </a:moveTo>
                <a:cubicBezTo>
                  <a:pt x="8" y="21"/>
                  <a:pt x="10" y="23"/>
                  <a:pt x="13" y="21"/>
                </a:cubicBezTo>
                <a:cubicBezTo>
                  <a:pt x="13" y="22"/>
                  <a:pt x="15" y="25"/>
                  <a:pt x="16" y="25"/>
                </a:cubicBezTo>
                <a:cubicBezTo>
                  <a:pt x="19" y="25"/>
                  <a:pt x="21" y="22"/>
                  <a:pt x="21" y="20"/>
                </a:cubicBezTo>
                <a:cubicBezTo>
                  <a:pt x="25" y="20"/>
                  <a:pt x="28" y="17"/>
                  <a:pt x="29" y="13"/>
                </a:cubicBezTo>
                <a:cubicBezTo>
                  <a:pt x="31" y="14"/>
                  <a:pt x="31" y="19"/>
                  <a:pt x="34" y="19"/>
                </a:cubicBezTo>
                <a:cubicBezTo>
                  <a:pt x="44" y="12"/>
                  <a:pt x="44" y="12"/>
                  <a:pt x="44" y="12"/>
                </a:cubicBezTo>
                <a:cubicBezTo>
                  <a:pt x="44" y="10"/>
                  <a:pt x="43" y="10"/>
                  <a:pt x="42" y="7"/>
                </a:cubicBezTo>
                <a:cubicBezTo>
                  <a:pt x="44" y="7"/>
                  <a:pt x="45" y="5"/>
                  <a:pt x="45" y="4"/>
                </a:cubicBezTo>
                <a:cubicBezTo>
                  <a:pt x="45" y="0"/>
                  <a:pt x="32" y="3"/>
                  <a:pt x="32" y="3"/>
                </a:cubicBezTo>
                <a:cubicBezTo>
                  <a:pt x="30" y="3"/>
                  <a:pt x="30" y="3"/>
                  <a:pt x="28" y="3"/>
                </a:cubicBezTo>
                <a:cubicBezTo>
                  <a:pt x="21" y="3"/>
                  <a:pt x="20" y="9"/>
                  <a:pt x="16" y="11"/>
                </a:cubicBezTo>
                <a:cubicBezTo>
                  <a:pt x="12" y="14"/>
                  <a:pt x="9" y="14"/>
                  <a:pt x="5" y="16"/>
                </a:cubicBezTo>
                <a:cubicBezTo>
                  <a:pt x="4" y="16"/>
                  <a:pt x="0" y="19"/>
                  <a:pt x="0" y="20"/>
                </a:cubicBezTo>
                <a:cubicBezTo>
                  <a:pt x="0" y="21"/>
                  <a:pt x="2" y="22"/>
                  <a:pt x="2" y="23"/>
                </a:cubicBezTo>
                <a:cubicBezTo>
                  <a:pt x="4" y="23"/>
                  <a:pt x="5" y="21"/>
                  <a:pt x="6" y="21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1" name="Freeform 116"/>
          <p:cNvSpPr>
            <a:spLocks/>
          </p:cNvSpPr>
          <p:nvPr/>
        </p:nvSpPr>
        <p:spPr bwMode="auto">
          <a:xfrm>
            <a:off x="1980898" y="823390"/>
            <a:ext cx="130972" cy="39952"/>
          </a:xfrm>
          <a:custGeom>
            <a:avLst/>
            <a:gdLst>
              <a:gd name="T0" fmla="*/ 10 w 26"/>
              <a:gd name="T1" fmla="*/ 7 h 8"/>
              <a:gd name="T2" fmla="*/ 20 w 26"/>
              <a:gd name="T3" fmla="*/ 7 h 8"/>
              <a:gd name="T4" fmla="*/ 26 w 26"/>
              <a:gd name="T5" fmla="*/ 6 h 8"/>
              <a:gd name="T6" fmla="*/ 16 w 26"/>
              <a:gd name="T7" fmla="*/ 0 h 8"/>
              <a:gd name="T8" fmla="*/ 0 w 26"/>
              <a:gd name="T9" fmla="*/ 8 h 8"/>
              <a:gd name="T10" fmla="*/ 4 w 26"/>
              <a:gd name="T11" fmla="*/ 6 h 8"/>
              <a:gd name="T12" fmla="*/ 10 w 26"/>
              <a:gd name="T13" fmla="*/ 7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6" h="8">
                <a:moveTo>
                  <a:pt x="10" y="7"/>
                </a:moveTo>
                <a:cubicBezTo>
                  <a:pt x="15" y="7"/>
                  <a:pt x="13" y="7"/>
                  <a:pt x="20" y="7"/>
                </a:cubicBezTo>
                <a:cubicBezTo>
                  <a:pt x="22" y="7"/>
                  <a:pt x="24" y="6"/>
                  <a:pt x="26" y="6"/>
                </a:cubicBezTo>
                <a:cubicBezTo>
                  <a:pt x="25" y="3"/>
                  <a:pt x="21" y="0"/>
                  <a:pt x="16" y="0"/>
                </a:cubicBezTo>
                <a:cubicBezTo>
                  <a:pt x="13" y="0"/>
                  <a:pt x="0" y="5"/>
                  <a:pt x="0" y="8"/>
                </a:cubicBezTo>
                <a:cubicBezTo>
                  <a:pt x="1" y="8"/>
                  <a:pt x="2" y="6"/>
                  <a:pt x="4" y="6"/>
                </a:cubicBezTo>
                <a:cubicBezTo>
                  <a:pt x="6" y="6"/>
                  <a:pt x="7" y="7"/>
                  <a:pt x="10" y="7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2" name="Freeform 117"/>
          <p:cNvSpPr>
            <a:spLocks/>
          </p:cNvSpPr>
          <p:nvPr/>
        </p:nvSpPr>
        <p:spPr bwMode="auto">
          <a:xfrm>
            <a:off x="1980898" y="873855"/>
            <a:ext cx="115943" cy="58877"/>
          </a:xfrm>
          <a:custGeom>
            <a:avLst/>
            <a:gdLst>
              <a:gd name="T0" fmla="*/ 19 w 23"/>
              <a:gd name="T1" fmla="*/ 0 h 12"/>
              <a:gd name="T2" fmla="*/ 0 w 23"/>
              <a:gd name="T3" fmla="*/ 5 h 12"/>
              <a:gd name="T4" fmla="*/ 7 w 23"/>
              <a:gd name="T5" fmla="*/ 12 h 12"/>
              <a:gd name="T6" fmla="*/ 20 w 23"/>
              <a:gd name="T7" fmla="*/ 5 h 12"/>
              <a:gd name="T8" fmla="*/ 13 w 23"/>
              <a:gd name="T9" fmla="*/ 5 h 12"/>
              <a:gd name="T10" fmla="*/ 23 w 23"/>
              <a:gd name="T11" fmla="*/ 2 h 12"/>
              <a:gd name="T12" fmla="*/ 19 w 23"/>
              <a:gd name="T13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" h="12">
                <a:moveTo>
                  <a:pt x="19" y="0"/>
                </a:moveTo>
                <a:cubicBezTo>
                  <a:pt x="14" y="0"/>
                  <a:pt x="0" y="0"/>
                  <a:pt x="0" y="5"/>
                </a:cubicBezTo>
                <a:cubicBezTo>
                  <a:pt x="0" y="7"/>
                  <a:pt x="4" y="12"/>
                  <a:pt x="7" y="12"/>
                </a:cubicBezTo>
                <a:cubicBezTo>
                  <a:pt x="12" y="12"/>
                  <a:pt x="20" y="9"/>
                  <a:pt x="20" y="5"/>
                </a:cubicBezTo>
                <a:cubicBezTo>
                  <a:pt x="13" y="5"/>
                  <a:pt x="13" y="5"/>
                  <a:pt x="13" y="5"/>
                </a:cubicBezTo>
                <a:cubicBezTo>
                  <a:pt x="17" y="5"/>
                  <a:pt x="20" y="4"/>
                  <a:pt x="23" y="2"/>
                </a:cubicBezTo>
                <a:cubicBezTo>
                  <a:pt x="22" y="1"/>
                  <a:pt x="21" y="0"/>
                  <a:pt x="19" y="0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3" name="Freeform 118"/>
          <p:cNvSpPr>
            <a:spLocks/>
          </p:cNvSpPr>
          <p:nvPr/>
        </p:nvSpPr>
        <p:spPr bwMode="auto">
          <a:xfrm>
            <a:off x="1922927" y="863341"/>
            <a:ext cx="40794" cy="46260"/>
          </a:xfrm>
          <a:custGeom>
            <a:avLst/>
            <a:gdLst>
              <a:gd name="T0" fmla="*/ 5 w 8"/>
              <a:gd name="T1" fmla="*/ 9 h 9"/>
              <a:gd name="T2" fmla="*/ 8 w 8"/>
              <a:gd name="T3" fmla="*/ 6 h 9"/>
              <a:gd name="T4" fmla="*/ 0 w 8"/>
              <a:gd name="T5" fmla="*/ 6 h 9"/>
              <a:gd name="T6" fmla="*/ 5 w 8"/>
              <a:gd name="T7" fmla="*/ 9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" h="9">
                <a:moveTo>
                  <a:pt x="5" y="9"/>
                </a:moveTo>
                <a:cubicBezTo>
                  <a:pt x="6" y="9"/>
                  <a:pt x="7" y="8"/>
                  <a:pt x="8" y="6"/>
                </a:cubicBezTo>
                <a:cubicBezTo>
                  <a:pt x="7" y="6"/>
                  <a:pt x="0" y="0"/>
                  <a:pt x="0" y="6"/>
                </a:cubicBezTo>
                <a:cubicBezTo>
                  <a:pt x="0" y="7"/>
                  <a:pt x="3" y="9"/>
                  <a:pt x="5" y="9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4" name="Freeform 119"/>
          <p:cNvSpPr>
            <a:spLocks/>
          </p:cNvSpPr>
          <p:nvPr/>
        </p:nvSpPr>
        <p:spPr bwMode="auto">
          <a:xfrm>
            <a:off x="2360934" y="1157721"/>
            <a:ext cx="186797" cy="159806"/>
          </a:xfrm>
          <a:custGeom>
            <a:avLst/>
            <a:gdLst>
              <a:gd name="T0" fmla="*/ 32 w 37"/>
              <a:gd name="T1" fmla="*/ 15 h 32"/>
              <a:gd name="T2" fmla="*/ 32 w 37"/>
              <a:gd name="T3" fmla="*/ 12 h 32"/>
              <a:gd name="T4" fmla="*/ 24 w 37"/>
              <a:gd name="T5" fmla="*/ 12 h 32"/>
              <a:gd name="T6" fmla="*/ 31 w 37"/>
              <a:gd name="T7" fmla="*/ 3 h 32"/>
              <a:gd name="T8" fmla="*/ 29 w 37"/>
              <a:gd name="T9" fmla="*/ 0 h 32"/>
              <a:gd name="T10" fmla="*/ 20 w 37"/>
              <a:gd name="T11" fmla="*/ 0 h 32"/>
              <a:gd name="T12" fmla="*/ 6 w 37"/>
              <a:gd name="T13" fmla="*/ 3 h 32"/>
              <a:gd name="T14" fmla="*/ 5 w 37"/>
              <a:gd name="T15" fmla="*/ 5 h 32"/>
              <a:gd name="T16" fmla="*/ 12 w 37"/>
              <a:gd name="T17" fmla="*/ 8 h 32"/>
              <a:gd name="T18" fmla="*/ 12 w 37"/>
              <a:gd name="T19" fmla="*/ 16 h 32"/>
              <a:gd name="T20" fmla="*/ 8 w 37"/>
              <a:gd name="T21" fmla="*/ 16 h 32"/>
              <a:gd name="T22" fmla="*/ 0 w 37"/>
              <a:gd name="T23" fmla="*/ 12 h 32"/>
              <a:gd name="T24" fmla="*/ 0 w 37"/>
              <a:gd name="T25" fmla="*/ 16 h 32"/>
              <a:gd name="T26" fmla="*/ 19 w 37"/>
              <a:gd name="T27" fmla="*/ 28 h 32"/>
              <a:gd name="T28" fmla="*/ 24 w 37"/>
              <a:gd name="T29" fmla="*/ 32 h 32"/>
              <a:gd name="T30" fmla="*/ 28 w 37"/>
              <a:gd name="T31" fmla="*/ 28 h 32"/>
              <a:gd name="T32" fmla="*/ 37 w 37"/>
              <a:gd name="T33" fmla="*/ 16 h 32"/>
              <a:gd name="T34" fmla="*/ 32 w 37"/>
              <a:gd name="T35" fmla="*/ 15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7" h="32">
                <a:moveTo>
                  <a:pt x="32" y="15"/>
                </a:moveTo>
                <a:cubicBezTo>
                  <a:pt x="32" y="13"/>
                  <a:pt x="32" y="15"/>
                  <a:pt x="32" y="12"/>
                </a:cubicBezTo>
                <a:cubicBezTo>
                  <a:pt x="32" y="9"/>
                  <a:pt x="26" y="11"/>
                  <a:pt x="24" y="12"/>
                </a:cubicBezTo>
                <a:cubicBezTo>
                  <a:pt x="25" y="10"/>
                  <a:pt x="31" y="7"/>
                  <a:pt x="31" y="3"/>
                </a:cubicBezTo>
                <a:cubicBezTo>
                  <a:pt x="31" y="2"/>
                  <a:pt x="30" y="0"/>
                  <a:pt x="29" y="0"/>
                </a:cubicBezTo>
                <a:cubicBezTo>
                  <a:pt x="29" y="0"/>
                  <a:pt x="24" y="0"/>
                  <a:pt x="20" y="0"/>
                </a:cubicBezTo>
                <a:cubicBezTo>
                  <a:pt x="15" y="0"/>
                  <a:pt x="10" y="0"/>
                  <a:pt x="6" y="3"/>
                </a:cubicBezTo>
                <a:cubicBezTo>
                  <a:pt x="6" y="4"/>
                  <a:pt x="5" y="5"/>
                  <a:pt x="5" y="5"/>
                </a:cubicBezTo>
                <a:cubicBezTo>
                  <a:pt x="5" y="8"/>
                  <a:pt x="8" y="8"/>
                  <a:pt x="12" y="8"/>
                </a:cubicBezTo>
                <a:cubicBezTo>
                  <a:pt x="12" y="16"/>
                  <a:pt x="12" y="16"/>
                  <a:pt x="12" y="16"/>
                </a:cubicBezTo>
                <a:cubicBezTo>
                  <a:pt x="12" y="16"/>
                  <a:pt x="11" y="16"/>
                  <a:pt x="8" y="16"/>
                </a:cubicBezTo>
                <a:cubicBezTo>
                  <a:pt x="5" y="16"/>
                  <a:pt x="0" y="12"/>
                  <a:pt x="0" y="12"/>
                </a:cubicBezTo>
                <a:cubicBezTo>
                  <a:pt x="0" y="16"/>
                  <a:pt x="0" y="16"/>
                  <a:pt x="0" y="16"/>
                </a:cubicBezTo>
                <a:cubicBezTo>
                  <a:pt x="4" y="22"/>
                  <a:pt x="13" y="21"/>
                  <a:pt x="19" y="28"/>
                </a:cubicBezTo>
                <a:cubicBezTo>
                  <a:pt x="20" y="29"/>
                  <a:pt x="20" y="32"/>
                  <a:pt x="24" y="32"/>
                </a:cubicBezTo>
                <a:cubicBezTo>
                  <a:pt x="26" y="32"/>
                  <a:pt x="26" y="29"/>
                  <a:pt x="28" y="28"/>
                </a:cubicBezTo>
                <a:cubicBezTo>
                  <a:pt x="35" y="25"/>
                  <a:pt x="36" y="29"/>
                  <a:pt x="37" y="16"/>
                </a:cubicBezTo>
                <a:cubicBezTo>
                  <a:pt x="36" y="16"/>
                  <a:pt x="32" y="15"/>
                  <a:pt x="32" y="15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5" name="Freeform 120"/>
          <p:cNvSpPr>
            <a:spLocks/>
          </p:cNvSpPr>
          <p:nvPr/>
        </p:nvSpPr>
        <p:spPr bwMode="auto">
          <a:xfrm>
            <a:off x="2279344" y="972682"/>
            <a:ext cx="219003" cy="115649"/>
          </a:xfrm>
          <a:custGeom>
            <a:avLst/>
            <a:gdLst>
              <a:gd name="T0" fmla="*/ 0 w 43"/>
              <a:gd name="T1" fmla="*/ 7 h 23"/>
              <a:gd name="T2" fmla="*/ 6 w 43"/>
              <a:gd name="T3" fmla="*/ 10 h 23"/>
              <a:gd name="T4" fmla="*/ 7 w 43"/>
              <a:gd name="T5" fmla="*/ 13 h 23"/>
              <a:gd name="T6" fmla="*/ 10 w 43"/>
              <a:gd name="T7" fmla="*/ 13 h 23"/>
              <a:gd name="T8" fmla="*/ 13 w 43"/>
              <a:gd name="T9" fmla="*/ 15 h 23"/>
              <a:gd name="T10" fmla="*/ 30 w 43"/>
              <a:gd name="T11" fmla="*/ 12 h 23"/>
              <a:gd name="T12" fmla="*/ 32 w 43"/>
              <a:gd name="T13" fmla="*/ 13 h 23"/>
              <a:gd name="T14" fmla="*/ 27 w 43"/>
              <a:gd name="T15" fmla="*/ 16 h 23"/>
              <a:gd name="T16" fmla="*/ 27 w 43"/>
              <a:gd name="T17" fmla="*/ 18 h 23"/>
              <a:gd name="T18" fmla="*/ 25 w 43"/>
              <a:gd name="T19" fmla="*/ 21 h 23"/>
              <a:gd name="T20" fmla="*/ 32 w 43"/>
              <a:gd name="T21" fmla="*/ 22 h 23"/>
              <a:gd name="T22" fmla="*/ 41 w 43"/>
              <a:gd name="T23" fmla="*/ 20 h 23"/>
              <a:gd name="T24" fmla="*/ 43 w 43"/>
              <a:gd name="T25" fmla="*/ 6 h 23"/>
              <a:gd name="T26" fmla="*/ 39 w 43"/>
              <a:gd name="T27" fmla="*/ 1 h 23"/>
              <a:gd name="T28" fmla="*/ 34 w 43"/>
              <a:gd name="T29" fmla="*/ 2 h 23"/>
              <a:gd name="T30" fmla="*/ 24 w 43"/>
              <a:gd name="T31" fmla="*/ 0 h 23"/>
              <a:gd name="T32" fmla="*/ 20 w 43"/>
              <a:gd name="T33" fmla="*/ 0 h 23"/>
              <a:gd name="T34" fmla="*/ 28 w 43"/>
              <a:gd name="T35" fmla="*/ 3 h 23"/>
              <a:gd name="T36" fmla="*/ 28 w 43"/>
              <a:gd name="T37" fmla="*/ 8 h 23"/>
              <a:gd name="T38" fmla="*/ 16 w 43"/>
              <a:gd name="T39" fmla="*/ 3 h 23"/>
              <a:gd name="T40" fmla="*/ 16 w 43"/>
              <a:gd name="T41" fmla="*/ 6 h 23"/>
              <a:gd name="T42" fmla="*/ 20 w 43"/>
              <a:gd name="T43" fmla="*/ 10 h 23"/>
              <a:gd name="T44" fmla="*/ 3 w 43"/>
              <a:gd name="T45" fmla="*/ 1 h 23"/>
              <a:gd name="T46" fmla="*/ 0 w 43"/>
              <a:gd name="T47" fmla="*/ 1 h 23"/>
              <a:gd name="T48" fmla="*/ 1 w 43"/>
              <a:gd name="T49" fmla="*/ 4 h 23"/>
              <a:gd name="T50" fmla="*/ 0 w 43"/>
              <a:gd name="T51" fmla="*/ 3 h 23"/>
              <a:gd name="T52" fmla="*/ 0 w 43"/>
              <a:gd name="T53" fmla="*/ 7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43" h="23">
                <a:moveTo>
                  <a:pt x="0" y="7"/>
                </a:moveTo>
                <a:cubicBezTo>
                  <a:pt x="4" y="8"/>
                  <a:pt x="4" y="11"/>
                  <a:pt x="6" y="10"/>
                </a:cubicBezTo>
                <a:cubicBezTo>
                  <a:pt x="7" y="13"/>
                  <a:pt x="7" y="13"/>
                  <a:pt x="7" y="13"/>
                </a:cubicBezTo>
                <a:cubicBezTo>
                  <a:pt x="10" y="13"/>
                  <a:pt x="10" y="13"/>
                  <a:pt x="10" y="13"/>
                </a:cubicBezTo>
                <a:cubicBezTo>
                  <a:pt x="10" y="13"/>
                  <a:pt x="12" y="15"/>
                  <a:pt x="13" y="15"/>
                </a:cubicBezTo>
                <a:cubicBezTo>
                  <a:pt x="18" y="15"/>
                  <a:pt x="26" y="12"/>
                  <a:pt x="30" y="12"/>
                </a:cubicBezTo>
                <a:cubicBezTo>
                  <a:pt x="31" y="12"/>
                  <a:pt x="32" y="12"/>
                  <a:pt x="32" y="13"/>
                </a:cubicBezTo>
                <a:cubicBezTo>
                  <a:pt x="31" y="14"/>
                  <a:pt x="27" y="14"/>
                  <a:pt x="27" y="16"/>
                </a:cubicBezTo>
                <a:cubicBezTo>
                  <a:pt x="26" y="17"/>
                  <a:pt x="26" y="18"/>
                  <a:pt x="27" y="18"/>
                </a:cubicBezTo>
                <a:cubicBezTo>
                  <a:pt x="26" y="19"/>
                  <a:pt x="25" y="20"/>
                  <a:pt x="25" y="21"/>
                </a:cubicBezTo>
                <a:cubicBezTo>
                  <a:pt x="25" y="23"/>
                  <a:pt x="31" y="22"/>
                  <a:pt x="32" y="22"/>
                </a:cubicBezTo>
                <a:cubicBezTo>
                  <a:pt x="33" y="22"/>
                  <a:pt x="38" y="22"/>
                  <a:pt x="41" y="20"/>
                </a:cubicBezTo>
                <a:cubicBezTo>
                  <a:pt x="41" y="14"/>
                  <a:pt x="43" y="11"/>
                  <a:pt x="43" y="6"/>
                </a:cubicBezTo>
                <a:cubicBezTo>
                  <a:pt x="43" y="3"/>
                  <a:pt x="43" y="1"/>
                  <a:pt x="39" y="1"/>
                </a:cubicBezTo>
                <a:cubicBezTo>
                  <a:pt x="37" y="1"/>
                  <a:pt x="36" y="2"/>
                  <a:pt x="34" y="2"/>
                </a:cubicBezTo>
                <a:cubicBezTo>
                  <a:pt x="30" y="2"/>
                  <a:pt x="28" y="0"/>
                  <a:pt x="24" y="0"/>
                </a:cubicBezTo>
                <a:cubicBezTo>
                  <a:pt x="22" y="0"/>
                  <a:pt x="22" y="0"/>
                  <a:pt x="20" y="0"/>
                </a:cubicBezTo>
                <a:cubicBezTo>
                  <a:pt x="21" y="3"/>
                  <a:pt x="24" y="3"/>
                  <a:pt x="28" y="3"/>
                </a:cubicBezTo>
                <a:cubicBezTo>
                  <a:pt x="28" y="8"/>
                  <a:pt x="28" y="8"/>
                  <a:pt x="28" y="8"/>
                </a:cubicBezTo>
                <a:cubicBezTo>
                  <a:pt x="24" y="8"/>
                  <a:pt x="20" y="3"/>
                  <a:pt x="16" y="3"/>
                </a:cubicBezTo>
                <a:cubicBezTo>
                  <a:pt x="16" y="6"/>
                  <a:pt x="16" y="6"/>
                  <a:pt x="16" y="6"/>
                </a:cubicBezTo>
                <a:cubicBezTo>
                  <a:pt x="16" y="7"/>
                  <a:pt x="18" y="9"/>
                  <a:pt x="20" y="10"/>
                </a:cubicBezTo>
                <a:cubicBezTo>
                  <a:pt x="13" y="12"/>
                  <a:pt x="9" y="1"/>
                  <a:pt x="3" y="1"/>
                </a:cubicBezTo>
                <a:cubicBezTo>
                  <a:pt x="2" y="1"/>
                  <a:pt x="1" y="1"/>
                  <a:pt x="0" y="1"/>
                </a:cubicBezTo>
                <a:cubicBezTo>
                  <a:pt x="0" y="1"/>
                  <a:pt x="0" y="3"/>
                  <a:pt x="1" y="4"/>
                </a:cubicBezTo>
                <a:cubicBezTo>
                  <a:pt x="0" y="3"/>
                  <a:pt x="0" y="3"/>
                  <a:pt x="0" y="3"/>
                </a:cubicBezTo>
                <a:lnTo>
                  <a:pt x="0" y="7"/>
                </a:ln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6" name="Freeform 121"/>
          <p:cNvSpPr>
            <a:spLocks/>
          </p:cNvSpPr>
          <p:nvPr/>
        </p:nvSpPr>
        <p:spPr bwMode="auto">
          <a:xfrm>
            <a:off x="2446818" y="1401636"/>
            <a:ext cx="126678" cy="75698"/>
          </a:xfrm>
          <a:custGeom>
            <a:avLst/>
            <a:gdLst>
              <a:gd name="T0" fmla="*/ 5 w 25"/>
              <a:gd name="T1" fmla="*/ 7 h 15"/>
              <a:gd name="T2" fmla="*/ 0 w 25"/>
              <a:gd name="T3" fmla="*/ 9 h 15"/>
              <a:gd name="T4" fmla="*/ 20 w 25"/>
              <a:gd name="T5" fmla="*/ 15 h 15"/>
              <a:gd name="T6" fmla="*/ 25 w 25"/>
              <a:gd name="T7" fmla="*/ 12 h 15"/>
              <a:gd name="T8" fmla="*/ 11 w 25"/>
              <a:gd name="T9" fmla="*/ 0 h 15"/>
              <a:gd name="T10" fmla="*/ 5 w 25"/>
              <a:gd name="T11" fmla="*/ 7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5" h="15">
                <a:moveTo>
                  <a:pt x="5" y="7"/>
                </a:moveTo>
                <a:cubicBezTo>
                  <a:pt x="4" y="8"/>
                  <a:pt x="0" y="7"/>
                  <a:pt x="0" y="9"/>
                </a:cubicBezTo>
                <a:cubicBezTo>
                  <a:pt x="0" y="9"/>
                  <a:pt x="17" y="15"/>
                  <a:pt x="20" y="15"/>
                </a:cubicBezTo>
                <a:cubicBezTo>
                  <a:pt x="22" y="15"/>
                  <a:pt x="23" y="13"/>
                  <a:pt x="25" y="12"/>
                </a:cubicBezTo>
                <a:cubicBezTo>
                  <a:pt x="24" y="9"/>
                  <a:pt x="15" y="0"/>
                  <a:pt x="11" y="0"/>
                </a:cubicBezTo>
                <a:cubicBezTo>
                  <a:pt x="7" y="0"/>
                  <a:pt x="8" y="7"/>
                  <a:pt x="5" y="7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7" name="Freeform 122"/>
          <p:cNvSpPr>
            <a:spLocks/>
          </p:cNvSpPr>
          <p:nvPr/>
        </p:nvSpPr>
        <p:spPr bwMode="auto">
          <a:xfrm>
            <a:off x="2564908" y="1138798"/>
            <a:ext cx="176062" cy="138780"/>
          </a:xfrm>
          <a:custGeom>
            <a:avLst/>
            <a:gdLst>
              <a:gd name="T0" fmla="*/ 18 w 35"/>
              <a:gd name="T1" fmla="*/ 18 h 28"/>
              <a:gd name="T2" fmla="*/ 31 w 35"/>
              <a:gd name="T3" fmla="*/ 9 h 28"/>
              <a:gd name="T4" fmla="*/ 35 w 35"/>
              <a:gd name="T5" fmla="*/ 6 h 28"/>
              <a:gd name="T6" fmla="*/ 35 w 35"/>
              <a:gd name="T7" fmla="*/ 3 h 28"/>
              <a:gd name="T8" fmla="*/ 13 w 35"/>
              <a:gd name="T9" fmla="*/ 0 h 28"/>
              <a:gd name="T10" fmla="*/ 8 w 35"/>
              <a:gd name="T11" fmla="*/ 3 h 28"/>
              <a:gd name="T12" fmla="*/ 8 w 35"/>
              <a:gd name="T13" fmla="*/ 4 h 28"/>
              <a:gd name="T14" fmla="*/ 0 w 35"/>
              <a:gd name="T15" fmla="*/ 4 h 28"/>
              <a:gd name="T16" fmla="*/ 0 w 35"/>
              <a:gd name="T17" fmla="*/ 9 h 28"/>
              <a:gd name="T18" fmla="*/ 4 w 35"/>
              <a:gd name="T19" fmla="*/ 21 h 28"/>
              <a:gd name="T20" fmla="*/ 5 w 35"/>
              <a:gd name="T21" fmla="*/ 28 h 28"/>
              <a:gd name="T22" fmla="*/ 9 w 35"/>
              <a:gd name="T23" fmla="*/ 28 h 28"/>
              <a:gd name="T24" fmla="*/ 14 w 35"/>
              <a:gd name="T25" fmla="*/ 20 h 28"/>
              <a:gd name="T26" fmla="*/ 11 w 35"/>
              <a:gd name="T27" fmla="*/ 20 h 28"/>
              <a:gd name="T28" fmla="*/ 18 w 35"/>
              <a:gd name="T29" fmla="*/ 18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5" h="28">
                <a:moveTo>
                  <a:pt x="18" y="18"/>
                </a:moveTo>
                <a:cubicBezTo>
                  <a:pt x="25" y="18"/>
                  <a:pt x="28" y="13"/>
                  <a:pt x="31" y="9"/>
                </a:cubicBezTo>
                <a:cubicBezTo>
                  <a:pt x="31" y="9"/>
                  <a:pt x="35" y="6"/>
                  <a:pt x="35" y="6"/>
                </a:cubicBezTo>
                <a:cubicBezTo>
                  <a:pt x="35" y="5"/>
                  <a:pt x="35" y="4"/>
                  <a:pt x="35" y="3"/>
                </a:cubicBezTo>
                <a:cubicBezTo>
                  <a:pt x="27" y="3"/>
                  <a:pt x="21" y="0"/>
                  <a:pt x="13" y="0"/>
                </a:cubicBezTo>
                <a:cubicBezTo>
                  <a:pt x="9" y="0"/>
                  <a:pt x="8" y="2"/>
                  <a:pt x="8" y="3"/>
                </a:cubicBezTo>
                <a:cubicBezTo>
                  <a:pt x="8" y="3"/>
                  <a:pt x="8" y="4"/>
                  <a:pt x="8" y="4"/>
                </a:cubicBezTo>
                <a:cubicBezTo>
                  <a:pt x="4" y="4"/>
                  <a:pt x="4" y="4"/>
                  <a:pt x="0" y="4"/>
                </a:cubicBezTo>
                <a:cubicBezTo>
                  <a:pt x="0" y="9"/>
                  <a:pt x="0" y="9"/>
                  <a:pt x="0" y="9"/>
                </a:cubicBezTo>
                <a:cubicBezTo>
                  <a:pt x="4" y="14"/>
                  <a:pt x="1" y="17"/>
                  <a:pt x="4" y="21"/>
                </a:cubicBezTo>
                <a:cubicBezTo>
                  <a:pt x="4" y="22"/>
                  <a:pt x="5" y="24"/>
                  <a:pt x="5" y="28"/>
                </a:cubicBezTo>
                <a:cubicBezTo>
                  <a:pt x="9" y="28"/>
                  <a:pt x="9" y="28"/>
                  <a:pt x="9" y="28"/>
                </a:cubicBezTo>
                <a:cubicBezTo>
                  <a:pt x="12" y="24"/>
                  <a:pt x="14" y="24"/>
                  <a:pt x="14" y="20"/>
                </a:cubicBezTo>
                <a:cubicBezTo>
                  <a:pt x="11" y="20"/>
                  <a:pt x="11" y="20"/>
                  <a:pt x="11" y="20"/>
                </a:cubicBezTo>
                <a:cubicBezTo>
                  <a:pt x="13" y="16"/>
                  <a:pt x="13" y="18"/>
                  <a:pt x="18" y="18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8" name="Freeform 123"/>
          <p:cNvSpPr>
            <a:spLocks/>
          </p:cNvSpPr>
          <p:nvPr/>
        </p:nvSpPr>
        <p:spPr bwMode="auto">
          <a:xfrm>
            <a:off x="2223521" y="899087"/>
            <a:ext cx="55825" cy="44157"/>
          </a:xfrm>
          <a:custGeom>
            <a:avLst/>
            <a:gdLst>
              <a:gd name="T0" fmla="*/ 8 w 11"/>
              <a:gd name="T1" fmla="*/ 9 h 9"/>
              <a:gd name="T2" fmla="*/ 11 w 11"/>
              <a:gd name="T3" fmla="*/ 6 h 9"/>
              <a:gd name="T4" fmla="*/ 0 w 11"/>
              <a:gd name="T5" fmla="*/ 0 h 9"/>
              <a:gd name="T6" fmla="*/ 8 w 11"/>
              <a:gd name="T7" fmla="*/ 9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" h="9">
                <a:moveTo>
                  <a:pt x="8" y="9"/>
                </a:moveTo>
                <a:cubicBezTo>
                  <a:pt x="10" y="9"/>
                  <a:pt x="11" y="8"/>
                  <a:pt x="11" y="6"/>
                </a:cubicBezTo>
                <a:cubicBezTo>
                  <a:pt x="7" y="4"/>
                  <a:pt x="6" y="0"/>
                  <a:pt x="0" y="0"/>
                </a:cubicBezTo>
                <a:cubicBezTo>
                  <a:pt x="0" y="3"/>
                  <a:pt x="6" y="9"/>
                  <a:pt x="8" y="9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9" name="Freeform 124"/>
          <p:cNvSpPr>
            <a:spLocks/>
          </p:cNvSpPr>
          <p:nvPr/>
        </p:nvSpPr>
        <p:spPr bwMode="auto">
          <a:xfrm>
            <a:off x="2260020" y="1048381"/>
            <a:ext cx="40794" cy="35746"/>
          </a:xfrm>
          <a:custGeom>
            <a:avLst/>
            <a:gdLst>
              <a:gd name="T0" fmla="*/ 0 w 8"/>
              <a:gd name="T1" fmla="*/ 6 h 7"/>
              <a:gd name="T2" fmla="*/ 5 w 8"/>
              <a:gd name="T3" fmla="*/ 7 h 7"/>
              <a:gd name="T4" fmla="*/ 8 w 8"/>
              <a:gd name="T5" fmla="*/ 4 h 7"/>
              <a:gd name="T6" fmla="*/ 6 w 8"/>
              <a:gd name="T7" fmla="*/ 0 h 7"/>
              <a:gd name="T8" fmla="*/ 0 w 8"/>
              <a:gd name="T9" fmla="*/ 6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" h="7">
                <a:moveTo>
                  <a:pt x="0" y="6"/>
                </a:moveTo>
                <a:cubicBezTo>
                  <a:pt x="2" y="6"/>
                  <a:pt x="2" y="7"/>
                  <a:pt x="5" y="7"/>
                </a:cubicBezTo>
                <a:cubicBezTo>
                  <a:pt x="6" y="7"/>
                  <a:pt x="8" y="6"/>
                  <a:pt x="8" y="4"/>
                </a:cubicBezTo>
                <a:cubicBezTo>
                  <a:pt x="8" y="2"/>
                  <a:pt x="7" y="1"/>
                  <a:pt x="6" y="0"/>
                </a:cubicBezTo>
                <a:cubicBezTo>
                  <a:pt x="3" y="1"/>
                  <a:pt x="1" y="3"/>
                  <a:pt x="0" y="6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" name="Freeform 125"/>
          <p:cNvSpPr>
            <a:spLocks/>
          </p:cNvSpPr>
          <p:nvPr/>
        </p:nvSpPr>
        <p:spPr bwMode="auto">
          <a:xfrm>
            <a:off x="2238550" y="783438"/>
            <a:ext cx="212562" cy="111443"/>
          </a:xfrm>
          <a:custGeom>
            <a:avLst/>
            <a:gdLst>
              <a:gd name="T0" fmla="*/ 4 w 42"/>
              <a:gd name="T1" fmla="*/ 5 h 22"/>
              <a:gd name="T2" fmla="*/ 3 w 42"/>
              <a:gd name="T3" fmla="*/ 7 h 22"/>
              <a:gd name="T4" fmla="*/ 10 w 42"/>
              <a:gd name="T5" fmla="*/ 7 h 22"/>
              <a:gd name="T6" fmla="*/ 10 w 42"/>
              <a:gd name="T7" fmla="*/ 10 h 22"/>
              <a:gd name="T8" fmla="*/ 4 w 42"/>
              <a:gd name="T9" fmla="*/ 13 h 22"/>
              <a:gd name="T10" fmla="*/ 10 w 42"/>
              <a:gd name="T11" fmla="*/ 15 h 22"/>
              <a:gd name="T12" fmla="*/ 17 w 42"/>
              <a:gd name="T13" fmla="*/ 16 h 22"/>
              <a:gd name="T14" fmla="*/ 28 w 42"/>
              <a:gd name="T15" fmla="*/ 17 h 22"/>
              <a:gd name="T16" fmla="*/ 38 w 42"/>
              <a:gd name="T17" fmla="*/ 22 h 22"/>
              <a:gd name="T18" fmla="*/ 42 w 42"/>
              <a:gd name="T19" fmla="*/ 19 h 22"/>
              <a:gd name="T20" fmla="*/ 36 w 42"/>
              <a:gd name="T21" fmla="*/ 13 h 22"/>
              <a:gd name="T22" fmla="*/ 38 w 42"/>
              <a:gd name="T23" fmla="*/ 11 h 22"/>
              <a:gd name="T24" fmla="*/ 31 w 42"/>
              <a:gd name="T25" fmla="*/ 6 h 22"/>
              <a:gd name="T26" fmla="*/ 27 w 42"/>
              <a:gd name="T27" fmla="*/ 7 h 22"/>
              <a:gd name="T28" fmla="*/ 21 w 42"/>
              <a:gd name="T29" fmla="*/ 2 h 22"/>
              <a:gd name="T30" fmla="*/ 16 w 42"/>
              <a:gd name="T31" fmla="*/ 4 h 22"/>
              <a:gd name="T32" fmla="*/ 7 w 42"/>
              <a:gd name="T33" fmla="*/ 0 h 22"/>
              <a:gd name="T34" fmla="*/ 0 w 42"/>
              <a:gd name="T35" fmla="*/ 2 h 22"/>
              <a:gd name="T36" fmla="*/ 4 w 42"/>
              <a:gd name="T37" fmla="*/ 5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42" h="22">
                <a:moveTo>
                  <a:pt x="4" y="5"/>
                </a:moveTo>
                <a:cubicBezTo>
                  <a:pt x="4" y="6"/>
                  <a:pt x="3" y="7"/>
                  <a:pt x="3" y="7"/>
                </a:cubicBezTo>
                <a:cubicBezTo>
                  <a:pt x="4" y="9"/>
                  <a:pt x="5" y="7"/>
                  <a:pt x="10" y="7"/>
                </a:cubicBezTo>
                <a:cubicBezTo>
                  <a:pt x="10" y="8"/>
                  <a:pt x="10" y="10"/>
                  <a:pt x="10" y="10"/>
                </a:cubicBezTo>
                <a:cubicBezTo>
                  <a:pt x="8" y="11"/>
                  <a:pt x="6" y="11"/>
                  <a:pt x="4" y="13"/>
                </a:cubicBezTo>
                <a:cubicBezTo>
                  <a:pt x="6" y="15"/>
                  <a:pt x="7" y="15"/>
                  <a:pt x="10" y="15"/>
                </a:cubicBezTo>
                <a:cubicBezTo>
                  <a:pt x="13" y="15"/>
                  <a:pt x="16" y="14"/>
                  <a:pt x="17" y="16"/>
                </a:cubicBezTo>
                <a:cubicBezTo>
                  <a:pt x="21" y="15"/>
                  <a:pt x="24" y="17"/>
                  <a:pt x="28" y="17"/>
                </a:cubicBezTo>
                <a:cubicBezTo>
                  <a:pt x="33" y="17"/>
                  <a:pt x="33" y="22"/>
                  <a:pt x="38" y="22"/>
                </a:cubicBezTo>
                <a:cubicBezTo>
                  <a:pt x="40" y="22"/>
                  <a:pt x="42" y="22"/>
                  <a:pt x="42" y="19"/>
                </a:cubicBezTo>
                <a:cubicBezTo>
                  <a:pt x="42" y="17"/>
                  <a:pt x="38" y="15"/>
                  <a:pt x="36" y="13"/>
                </a:cubicBezTo>
                <a:cubicBezTo>
                  <a:pt x="36" y="12"/>
                  <a:pt x="37" y="12"/>
                  <a:pt x="38" y="11"/>
                </a:cubicBezTo>
                <a:cubicBezTo>
                  <a:pt x="37" y="10"/>
                  <a:pt x="34" y="6"/>
                  <a:pt x="31" y="6"/>
                </a:cubicBezTo>
                <a:cubicBezTo>
                  <a:pt x="29" y="6"/>
                  <a:pt x="29" y="7"/>
                  <a:pt x="27" y="7"/>
                </a:cubicBezTo>
                <a:cubicBezTo>
                  <a:pt x="25" y="7"/>
                  <a:pt x="25" y="2"/>
                  <a:pt x="21" y="2"/>
                </a:cubicBezTo>
                <a:cubicBezTo>
                  <a:pt x="19" y="2"/>
                  <a:pt x="18" y="4"/>
                  <a:pt x="16" y="4"/>
                </a:cubicBezTo>
                <a:cubicBezTo>
                  <a:pt x="13" y="4"/>
                  <a:pt x="12" y="0"/>
                  <a:pt x="7" y="0"/>
                </a:cubicBezTo>
                <a:cubicBezTo>
                  <a:pt x="5" y="0"/>
                  <a:pt x="3" y="1"/>
                  <a:pt x="0" y="2"/>
                </a:cubicBezTo>
                <a:cubicBezTo>
                  <a:pt x="0" y="5"/>
                  <a:pt x="1" y="5"/>
                  <a:pt x="4" y="5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1" name="Freeform 126"/>
          <p:cNvSpPr>
            <a:spLocks/>
          </p:cNvSpPr>
          <p:nvPr/>
        </p:nvSpPr>
        <p:spPr bwMode="auto">
          <a:xfrm>
            <a:off x="2324434" y="878061"/>
            <a:ext cx="55825" cy="21028"/>
          </a:xfrm>
          <a:custGeom>
            <a:avLst/>
            <a:gdLst>
              <a:gd name="T0" fmla="*/ 6 w 11"/>
              <a:gd name="T1" fmla="*/ 0 h 4"/>
              <a:gd name="T2" fmla="*/ 4 w 11"/>
              <a:gd name="T3" fmla="*/ 4 h 4"/>
              <a:gd name="T4" fmla="*/ 11 w 11"/>
              <a:gd name="T5" fmla="*/ 2 h 4"/>
              <a:gd name="T6" fmla="*/ 6 w 11"/>
              <a:gd name="T7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" h="4">
                <a:moveTo>
                  <a:pt x="6" y="0"/>
                </a:moveTo>
                <a:cubicBezTo>
                  <a:pt x="5" y="0"/>
                  <a:pt x="0" y="4"/>
                  <a:pt x="4" y="4"/>
                </a:cubicBezTo>
                <a:cubicBezTo>
                  <a:pt x="7" y="4"/>
                  <a:pt x="10" y="4"/>
                  <a:pt x="11" y="2"/>
                </a:cubicBezTo>
                <a:cubicBezTo>
                  <a:pt x="9" y="1"/>
                  <a:pt x="8" y="0"/>
                  <a:pt x="6" y="0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3" name="Freeform 128"/>
          <p:cNvSpPr>
            <a:spLocks/>
          </p:cNvSpPr>
          <p:nvPr/>
        </p:nvSpPr>
        <p:spPr bwMode="auto">
          <a:xfrm>
            <a:off x="2543437" y="1037867"/>
            <a:ext cx="96619" cy="75698"/>
          </a:xfrm>
          <a:custGeom>
            <a:avLst/>
            <a:gdLst>
              <a:gd name="T0" fmla="*/ 19 w 19"/>
              <a:gd name="T1" fmla="*/ 7 h 15"/>
              <a:gd name="T2" fmla="*/ 9 w 19"/>
              <a:gd name="T3" fmla="*/ 0 h 15"/>
              <a:gd name="T4" fmla="*/ 3 w 19"/>
              <a:gd name="T5" fmla="*/ 5 h 15"/>
              <a:gd name="T6" fmla="*/ 0 w 19"/>
              <a:gd name="T7" fmla="*/ 9 h 15"/>
              <a:gd name="T8" fmla="*/ 14 w 19"/>
              <a:gd name="T9" fmla="*/ 15 h 15"/>
              <a:gd name="T10" fmla="*/ 19 w 19"/>
              <a:gd name="T11" fmla="*/ 7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" h="15">
                <a:moveTo>
                  <a:pt x="19" y="7"/>
                </a:moveTo>
                <a:cubicBezTo>
                  <a:pt x="19" y="5"/>
                  <a:pt x="13" y="0"/>
                  <a:pt x="9" y="0"/>
                </a:cubicBezTo>
                <a:cubicBezTo>
                  <a:pt x="4" y="0"/>
                  <a:pt x="5" y="5"/>
                  <a:pt x="3" y="5"/>
                </a:cubicBezTo>
                <a:cubicBezTo>
                  <a:pt x="2" y="5"/>
                  <a:pt x="0" y="6"/>
                  <a:pt x="0" y="9"/>
                </a:cubicBezTo>
                <a:cubicBezTo>
                  <a:pt x="0" y="9"/>
                  <a:pt x="13" y="15"/>
                  <a:pt x="14" y="15"/>
                </a:cubicBezTo>
                <a:cubicBezTo>
                  <a:pt x="18" y="15"/>
                  <a:pt x="19" y="11"/>
                  <a:pt x="19" y="7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4" name="Freeform 129"/>
          <p:cNvSpPr>
            <a:spLocks/>
          </p:cNvSpPr>
          <p:nvPr/>
        </p:nvSpPr>
        <p:spPr bwMode="auto">
          <a:xfrm>
            <a:off x="2554172" y="899087"/>
            <a:ext cx="90178" cy="25232"/>
          </a:xfrm>
          <a:custGeom>
            <a:avLst/>
            <a:gdLst>
              <a:gd name="T0" fmla="*/ 15 w 18"/>
              <a:gd name="T1" fmla="*/ 0 h 5"/>
              <a:gd name="T2" fmla="*/ 0 w 18"/>
              <a:gd name="T3" fmla="*/ 2 h 5"/>
              <a:gd name="T4" fmla="*/ 14 w 18"/>
              <a:gd name="T5" fmla="*/ 5 h 5"/>
              <a:gd name="T6" fmla="*/ 18 w 18"/>
              <a:gd name="T7" fmla="*/ 3 h 5"/>
              <a:gd name="T8" fmla="*/ 18 w 18"/>
              <a:gd name="T9" fmla="*/ 0 h 5"/>
              <a:gd name="T10" fmla="*/ 15 w 18"/>
              <a:gd name="T11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8" h="5">
                <a:moveTo>
                  <a:pt x="15" y="0"/>
                </a:moveTo>
                <a:cubicBezTo>
                  <a:pt x="11" y="0"/>
                  <a:pt x="2" y="0"/>
                  <a:pt x="0" y="2"/>
                </a:cubicBezTo>
                <a:cubicBezTo>
                  <a:pt x="0" y="2"/>
                  <a:pt x="13" y="5"/>
                  <a:pt x="14" y="5"/>
                </a:cubicBezTo>
                <a:cubicBezTo>
                  <a:pt x="16" y="5"/>
                  <a:pt x="18" y="4"/>
                  <a:pt x="18" y="3"/>
                </a:cubicBezTo>
                <a:cubicBezTo>
                  <a:pt x="18" y="2"/>
                  <a:pt x="18" y="1"/>
                  <a:pt x="18" y="0"/>
                </a:cubicBezTo>
                <a:cubicBezTo>
                  <a:pt x="14" y="0"/>
                  <a:pt x="17" y="0"/>
                  <a:pt x="15" y="0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5" name="Freeform 130"/>
          <p:cNvSpPr>
            <a:spLocks/>
          </p:cNvSpPr>
          <p:nvPr/>
        </p:nvSpPr>
        <p:spPr bwMode="auto">
          <a:xfrm>
            <a:off x="2483319" y="814978"/>
            <a:ext cx="105208" cy="84109"/>
          </a:xfrm>
          <a:custGeom>
            <a:avLst/>
            <a:gdLst>
              <a:gd name="T0" fmla="*/ 8 w 21"/>
              <a:gd name="T1" fmla="*/ 12 h 17"/>
              <a:gd name="T2" fmla="*/ 6 w 21"/>
              <a:gd name="T3" fmla="*/ 14 h 17"/>
              <a:gd name="T4" fmla="*/ 21 w 21"/>
              <a:gd name="T5" fmla="*/ 14 h 17"/>
              <a:gd name="T6" fmla="*/ 21 w 21"/>
              <a:gd name="T7" fmla="*/ 8 h 17"/>
              <a:gd name="T8" fmla="*/ 13 w 21"/>
              <a:gd name="T9" fmla="*/ 3 h 17"/>
              <a:gd name="T10" fmla="*/ 6 w 21"/>
              <a:gd name="T11" fmla="*/ 0 h 17"/>
              <a:gd name="T12" fmla="*/ 0 w 21"/>
              <a:gd name="T13" fmla="*/ 3 h 17"/>
              <a:gd name="T14" fmla="*/ 8 w 21"/>
              <a:gd name="T15" fmla="*/ 12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1" h="17">
                <a:moveTo>
                  <a:pt x="8" y="12"/>
                </a:moveTo>
                <a:cubicBezTo>
                  <a:pt x="7" y="12"/>
                  <a:pt x="6" y="13"/>
                  <a:pt x="6" y="14"/>
                </a:cubicBezTo>
                <a:cubicBezTo>
                  <a:pt x="6" y="17"/>
                  <a:pt x="13" y="16"/>
                  <a:pt x="21" y="14"/>
                </a:cubicBezTo>
                <a:cubicBezTo>
                  <a:pt x="21" y="11"/>
                  <a:pt x="21" y="10"/>
                  <a:pt x="21" y="8"/>
                </a:cubicBezTo>
                <a:cubicBezTo>
                  <a:pt x="21" y="4"/>
                  <a:pt x="13" y="9"/>
                  <a:pt x="13" y="3"/>
                </a:cubicBezTo>
                <a:cubicBezTo>
                  <a:pt x="11" y="3"/>
                  <a:pt x="6" y="1"/>
                  <a:pt x="6" y="0"/>
                </a:cubicBezTo>
                <a:cubicBezTo>
                  <a:pt x="3" y="0"/>
                  <a:pt x="0" y="1"/>
                  <a:pt x="0" y="3"/>
                </a:cubicBezTo>
                <a:cubicBezTo>
                  <a:pt x="0" y="8"/>
                  <a:pt x="5" y="9"/>
                  <a:pt x="8" y="12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6" name="Freeform 131"/>
          <p:cNvSpPr>
            <a:spLocks/>
          </p:cNvSpPr>
          <p:nvPr/>
        </p:nvSpPr>
        <p:spPr bwMode="auto">
          <a:xfrm>
            <a:off x="2442523" y="735075"/>
            <a:ext cx="40794" cy="25232"/>
          </a:xfrm>
          <a:custGeom>
            <a:avLst/>
            <a:gdLst>
              <a:gd name="T0" fmla="*/ 4 w 8"/>
              <a:gd name="T1" fmla="*/ 5 h 5"/>
              <a:gd name="T2" fmla="*/ 8 w 8"/>
              <a:gd name="T3" fmla="*/ 5 h 5"/>
              <a:gd name="T4" fmla="*/ 8 w 8"/>
              <a:gd name="T5" fmla="*/ 0 h 5"/>
              <a:gd name="T6" fmla="*/ 0 w 8"/>
              <a:gd name="T7" fmla="*/ 0 h 5"/>
              <a:gd name="T8" fmla="*/ 4 w 8"/>
              <a:gd name="T9" fmla="*/ 5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" h="5">
                <a:moveTo>
                  <a:pt x="4" y="5"/>
                </a:moveTo>
                <a:cubicBezTo>
                  <a:pt x="8" y="5"/>
                  <a:pt x="8" y="5"/>
                  <a:pt x="8" y="5"/>
                </a:cubicBezTo>
                <a:cubicBezTo>
                  <a:pt x="8" y="0"/>
                  <a:pt x="8" y="0"/>
                  <a:pt x="8" y="0"/>
                </a:cubicBezTo>
                <a:cubicBezTo>
                  <a:pt x="7" y="0"/>
                  <a:pt x="3" y="0"/>
                  <a:pt x="0" y="0"/>
                </a:cubicBezTo>
                <a:cubicBezTo>
                  <a:pt x="0" y="3"/>
                  <a:pt x="3" y="4"/>
                  <a:pt x="4" y="5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7" name="Freeform 132"/>
          <p:cNvSpPr>
            <a:spLocks/>
          </p:cNvSpPr>
          <p:nvPr/>
        </p:nvSpPr>
        <p:spPr bwMode="auto">
          <a:xfrm>
            <a:off x="2558466" y="634144"/>
            <a:ext cx="360712" cy="239709"/>
          </a:xfrm>
          <a:custGeom>
            <a:avLst/>
            <a:gdLst>
              <a:gd name="T0" fmla="*/ 10 w 71"/>
              <a:gd name="T1" fmla="*/ 20 h 48"/>
              <a:gd name="T2" fmla="*/ 3 w 71"/>
              <a:gd name="T3" fmla="*/ 17 h 48"/>
              <a:gd name="T4" fmla="*/ 0 w 71"/>
              <a:gd name="T5" fmla="*/ 17 h 48"/>
              <a:gd name="T6" fmla="*/ 13 w 71"/>
              <a:gd name="T7" fmla="*/ 25 h 48"/>
              <a:gd name="T8" fmla="*/ 8 w 71"/>
              <a:gd name="T9" fmla="*/ 28 h 48"/>
              <a:gd name="T10" fmla="*/ 10 w 71"/>
              <a:gd name="T11" fmla="*/ 31 h 48"/>
              <a:gd name="T12" fmla="*/ 15 w 71"/>
              <a:gd name="T13" fmla="*/ 29 h 48"/>
              <a:gd name="T14" fmla="*/ 18 w 71"/>
              <a:gd name="T15" fmla="*/ 32 h 48"/>
              <a:gd name="T16" fmla="*/ 25 w 71"/>
              <a:gd name="T17" fmla="*/ 30 h 48"/>
              <a:gd name="T18" fmla="*/ 34 w 71"/>
              <a:gd name="T19" fmla="*/ 32 h 48"/>
              <a:gd name="T20" fmla="*/ 17 w 71"/>
              <a:gd name="T21" fmla="*/ 36 h 48"/>
              <a:gd name="T22" fmla="*/ 27 w 71"/>
              <a:gd name="T23" fmla="*/ 42 h 48"/>
              <a:gd name="T24" fmla="*/ 24 w 71"/>
              <a:gd name="T25" fmla="*/ 44 h 48"/>
              <a:gd name="T26" fmla="*/ 33 w 71"/>
              <a:gd name="T27" fmla="*/ 48 h 48"/>
              <a:gd name="T28" fmla="*/ 38 w 71"/>
              <a:gd name="T29" fmla="*/ 42 h 48"/>
              <a:gd name="T30" fmla="*/ 45 w 71"/>
              <a:gd name="T31" fmla="*/ 47 h 48"/>
              <a:gd name="T32" fmla="*/ 45 w 71"/>
              <a:gd name="T33" fmla="*/ 45 h 48"/>
              <a:gd name="T34" fmla="*/ 51 w 71"/>
              <a:gd name="T35" fmla="*/ 45 h 48"/>
              <a:gd name="T36" fmla="*/ 48 w 71"/>
              <a:gd name="T37" fmla="*/ 40 h 48"/>
              <a:gd name="T38" fmla="*/ 50 w 71"/>
              <a:gd name="T39" fmla="*/ 36 h 48"/>
              <a:gd name="T40" fmla="*/ 54 w 71"/>
              <a:gd name="T41" fmla="*/ 40 h 48"/>
              <a:gd name="T42" fmla="*/ 65 w 71"/>
              <a:gd name="T43" fmla="*/ 33 h 48"/>
              <a:gd name="T44" fmla="*/ 70 w 71"/>
              <a:gd name="T45" fmla="*/ 32 h 48"/>
              <a:gd name="T46" fmla="*/ 70 w 71"/>
              <a:gd name="T47" fmla="*/ 28 h 48"/>
              <a:gd name="T48" fmla="*/ 59 w 71"/>
              <a:gd name="T49" fmla="*/ 25 h 48"/>
              <a:gd name="T50" fmla="*/ 55 w 71"/>
              <a:gd name="T51" fmla="*/ 25 h 48"/>
              <a:gd name="T52" fmla="*/ 57 w 71"/>
              <a:gd name="T53" fmla="*/ 22 h 48"/>
              <a:gd name="T54" fmla="*/ 54 w 71"/>
              <a:gd name="T55" fmla="*/ 18 h 48"/>
              <a:gd name="T56" fmla="*/ 51 w 71"/>
              <a:gd name="T57" fmla="*/ 13 h 48"/>
              <a:gd name="T58" fmla="*/ 49 w 71"/>
              <a:gd name="T59" fmla="*/ 13 h 48"/>
              <a:gd name="T60" fmla="*/ 49 w 71"/>
              <a:gd name="T61" fmla="*/ 16 h 48"/>
              <a:gd name="T62" fmla="*/ 49 w 71"/>
              <a:gd name="T63" fmla="*/ 21 h 48"/>
              <a:gd name="T64" fmla="*/ 47 w 71"/>
              <a:gd name="T65" fmla="*/ 21 h 48"/>
              <a:gd name="T66" fmla="*/ 43 w 71"/>
              <a:gd name="T67" fmla="*/ 14 h 48"/>
              <a:gd name="T68" fmla="*/ 34 w 71"/>
              <a:gd name="T69" fmla="*/ 13 h 48"/>
              <a:gd name="T70" fmla="*/ 27 w 71"/>
              <a:gd name="T71" fmla="*/ 3 h 48"/>
              <a:gd name="T72" fmla="*/ 12 w 71"/>
              <a:gd name="T73" fmla="*/ 0 h 48"/>
              <a:gd name="T74" fmla="*/ 19 w 71"/>
              <a:gd name="T75" fmla="*/ 5 h 48"/>
              <a:gd name="T76" fmla="*/ 15 w 71"/>
              <a:gd name="T77" fmla="*/ 5 h 48"/>
              <a:gd name="T78" fmla="*/ 7 w 71"/>
              <a:gd name="T79" fmla="*/ 7 h 48"/>
              <a:gd name="T80" fmla="*/ 10 w 71"/>
              <a:gd name="T81" fmla="*/ 11 h 48"/>
              <a:gd name="T82" fmla="*/ 16 w 71"/>
              <a:gd name="T83" fmla="*/ 11 h 48"/>
              <a:gd name="T84" fmla="*/ 14 w 71"/>
              <a:gd name="T85" fmla="*/ 13 h 48"/>
              <a:gd name="T86" fmla="*/ 8 w 71"/>
              <a:gd name="T87" fmla="*/ 11 h 48"/>
              <a:gd name="T88" fmla="*/ 2 w 71"/>
              <a:gd name="T89" fmla="*/ 14 h 48"/>
              <a:gd name="T90" fmla="*/ 12 w 71"/>
              <a:gd name="T91" fmla="*/ 18 h 48"/>
              <a:gd name="T92" fmla="*/ 10 w 71"/>
              <a:gd name="T93" fmla="*/ 2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1" h="48">
                <a:moveTo>
                  <a:pt x="10" y="20"/>
                </a:moveTo>
                <a:cubicBezTo>
                  <a:pt x="8" y="20"/>
                  <a:pt x="5" y="21"/>
                  <a:pt x="3" y="17"/>
                </a:cubicBezTo>
                <a:cubicBezTo>
                  <a:pt x="0" y="17"/>
                  <a:pt x="0" y="17"/>
                  <a:pt x="0" y="17"/>
                </a:cubicBezTo>
                <a:cubicBezTo>
                  <a:pt x="1" y="25"/>
                  <a:pt x="5" y="25"/>
                  <a:pt x="13" y="25"/>
                </a:cubicBezTo>
                <a:cubicBezTo>
                  <a:pt x="12" y="27"/>
                  <a:pt x="10" y="27"/>
                  <a:pt x="8" y="28"/>
                </a:cubicBezTo>
                <a:cubicBezTo>
                  <a:pt x="8" y="29"/>
                  <a:pt x="8" y="31"/>
                  <a:pt x="10" y="31"/>
                </a:cubicBezTo>
                <a:cubicBezTo>
                  <a:pt x="12" y="31"/>
                  <a:pt x="12" y="30"/>
                  <a:pt x="15" y="29"/>
                </a:cubicBezTo>
                <a:cubicBezTo>
                  <a:pt x="15" y="30"/>
                  <a:pt x="15" y="32"/>
                  <a:pt x="18" y="32"/>
                </a:cubicBezTo>
                <a:cubicBezTo>
                  <a:pt x="20" y="32"/>
                  <a:pt x="21" y="30"/>
                  <a:pt x="25" y="30"/>
                </a:cubicBezTo>
                <a:cubicBezTo>
                  <a:pt x="28" y="30"/>
                  <a:pt x="30" y="31"/>
                  <a:pt x="34" y="32"/>
                </a:cubicBezTo>
                <a:cubicBezTo>
                  <a:pt x="31" y="32"/>
                  <a:pt x="17" y="32"/>
                  <a:pt x="17" y="36"/>
                </a:cubicBezTo>
                <a:cubicBezTo>
                  <a:pt x="17" y="40"/>
                  <a:pt x="23" y="42"/>
                  <a:pt x="27" y="42"/>
                </a:cubicBezTo>
                <a:cubicBezTo>
                  <a:pt x="26" y="43"/>
                  <a:pt x="25" y="43"/>
                  <a:pt x="24" y="44"/>
                </a:cubicBezTo>
                <a:cubicBezTo>
                  <a:pt x="24" y="47"/>
                  <a:pt x="29" y="48"/>
                  <a:pt x="33" y="48"/>
                </a:cubicBezTo>
                <a:cubicBezTo>
                  <a:pt x="36" y="48"/>
                  <a:pt x="38" y="47"/>
                  <a:pt x="38" y="42"/>
                </a:cubicBezTo>
                <a:cubicBezTo>
                  <a:pt x="40" y="44"/>
                  <a:pt x="45" y="47"/>
                  <a:pt x="45" y="47"/>
                </a:cubicBezTo>
                <a:cubicBezTo>
                  <a:pt x="45" y="45"/>
                  <a:pt x="45" y="45"/>
                  <a:pt x="45" y="45"/>
                </a:cubicBezTo>
                <a:cubicBezTo>
                  <a:pt x="51" y="45"/>
                  <a:pt x="51" y="45"/>
                  <a:pt x="51" y="45"/>
                </a:cubicBezTo>
                <a:cubicBezTo>
                  <a:pt x="50" y="41"/>
                  <a:pt x="49" y="42"/>
                  <a:pt x="48" y="40"/>
                </a:cubicBezTo>
                <a:cubicBezTo>
                  <a:pt x="49" y="39"/>
                  <a:pt x="49" y="37"/>
                  <a:pt x="50" y="36"/>
                </a:cubicBezTo>
                <a:cubicBezTo>
                  <a:pt x="51" y="39"/>
                  <a:pt x="51" y="40"/>
                  <a:pt x="54" y="40"/>
                </a:cubicBezTo>
                <a:cubicBezTo>
                  <a:pt x="57" y="40"/>
                  <a:pt x="60" y="33"/>
                  <a:pt x="65" y="33"/>
                </a:cubicBezTo>
                <a:cubicBezTo>
                  <a:pt x="66" y="33"/>
                  <a:pt x="69" y="33"/>
                  <a:pt x="70" y="32"/>
                </a:cubicBezTo>
                <a:cubicBezTo>
                  <a:pt x="71" y="31"/>
                  <a:pt x="70" y="30"/>
                  <a:pt x="70" y="28"/>
                </a:cubicBezTo>
                <a:cubicBezTo>
                  <a:pt x="67" y="28"/>
                  <a:pt x="61" y="25"/>
                  <a:pt x="59" y="25"/>
                </a:cubicBezTo>
                <a:cubicBezTo>
                  <a:pt x="59" y="25"/>
                  <a:pt x="55" y="29"/>
                  <a:pt x="55" y="25"/>
                </a:cubicBezTo>
                <a:cubicBezTo>
                  <a:pt x="55" y="25"/>
                  <a:pt x="57" y="23"/>
                  <a:pt x="57" y="22"/>
                </a:cubicBezTo>
                <a:cubicBezTo>
                  <a:pt x="57" y="20"/>
                  <a:pt x="54" y="19"/>
                  <a:pt x="54" y="18"/>
                </a:cubicBezTo>
                <a:cubicBezTo>
                  <a:pt x="54" y="15"/>
                  <a:pt x="54" y="13"/>
                  <a:pt x="51" y="13"/>
                </a:cubicBezTo>
                <a:cubicBezTo>
                  <a:pt x="50" y="13"/>
                  <a:pt x="49" y="13"/>
                  <a:pt x="49" y="13"/>
                </a:cubicBezTo>
                <a:cubicBezTo>
                  <a:pt x="49" y="16"/>
                  <a:pt x="49" y="16"/>
                  <a:pt x="49" y="16"/>
                </a:cubicBezTo>
                <a:cubicBezTo>
                  <a:pt x="49" y="21"/>
                  <a:pt x="49" y="21"/>
                  <a:pt x="49" y="21"/>
                </a:cubicBezTo>
                <a:cubicBezTo>
                  <a:pt x="47" y="21"/>
                  <a:pt x="47" y="21"/>
                  <a:pt x="47" y="21"/>
                </a:cubicBezTo>
                <a:cubicBezTo>
                  <a:pt x="45" y="17"/>
                  <a:pt x="47" y="15"/>
                  <a:pt x="43" y="14"/>
                </a:cubicBezTo>
                <a:cubicBezTo>
                  <a:pt x="40" y="12"/>
                  <a:pt x="37" y="14"/>
                  <a:pt x="34" y="13"/>
                </a:cubicBezTo>
                <a:cubicBezTo>
                  <a:pt x="30" y="12"/>
                  <a:pt x="31" y="5"/>
                  <a:pt x="27" y="3"/>
                </a:cubicBezTo>
                <a:cubicBezTo>
                  <a:pt x="23" y="1"/>
                  <a:pt x="18" y="1"/>
                  <a:pt x="12" y="0"/>
                </a:cubicBezTo>
                <a:cubicBezTo>
                  <a:pt x="13" y="4"/>
                  <a:pt x="17" y="5"/>
                  <a:pt x="19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1" y="5"/>
                  <a:pt x="10" y="5"/>
                  <a:pt x="7" y="7"/>
                </a:cubicBezTo>
                <a:cubicBezTo>
                  <a:pt x="7" y="7"/>
                  <a:pt x="9" y="11"/>
                  <a:pt x="10" y="11"/>
                </a:cubicBezTo>
                <a:cubicBezTo>
                  <a:pt x="11" y="11"/>
                  <a:pt x="14" y="9"/>
                  <a:pt x="16" y="11"/>
                </a:cubicBezTo>
                <a:cubicBezTo>
                  <a:pt x="15" y="11"/>
                  <a:pt x="15" y="13"/>
                  <a:pt x="14" y="13"/>
                </a:cubicBezTo>
                <a:cubicBezTo>
                  <a:pt x="12" y="13"/>
                  <a:pt x="11" y="11"/>
                  <a:pt x="8" y="11"/>
                </a:cubicBezTo>
                <a:cubicBezTo>
                  <a:pt x="5" y="11"/>
                  <a:pt x="2" y="11"/>
                  <a:pt x="2" y="14"/>
                </a:cubicBezTo>
                <a:cubicBezTo>
                  <a:pt x="2" y="16"/>
                  <a:pt x="9" y="17"/>
                  <a:pt x="12" y="18"/>
                </a:cubicBezTo>
                <a:cubicBezTo>
                  <a:pt x="12" y="18"/>
                  <a:pt x="11" y="20"/>
                  <a:pt x="10" y="20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8" name="Freeform 133"/>
          <p:cNvSpPr>
            <a:spLocks/>
          </p:cNvSpPr>
          <p:nvPr/>
        </p:nvSpPr>
        <p:spPr bwMode="auto">
          <a:xfrm>
            <a:off x="2844030" y="1620318"/>
            <a:ext cx="238328" cy="145088"/>
          </a:xfrm>
          <a:custGeom>
            <a:avLst/>
            <a:gdLst>
              <a:gd name="T0" fmla="*/ 37 w 47"/>
              <a:gd name="T1" fmla="*/ 17 h 29"/>
              <a:gd name="T2" fmla="*/ 35 w 47"/>
              <a:gd name="T3" fmla="*/ 13 h 29"/>
              <a:gd name="T4" fmla="*/ 19 w 47"/>
              <a:gd name="T5" fmla="*/ 4 h 29"/>
              <a:gd name="T6" fmla="*/ 17 w 47"/>
              <a:gd name="T7" fmla="*/ 6 h 29"/>
              <a:gd name="T8" fmla="*/ 13 w 47"/>
              <a:gd name="T9" fmla="*/ 0 h 29"/>
              <a:gd name="T10" fmla="*/ 5 w 47"/>
              <a:gd name="T11" fmla="*/ 13 h 29"/>
              <a:gd name="T12" fmla="*/ 5 w 47"/>
              <a:gd name="T13" fmla="*/ 17 h 29"/>
              <a:gd name="T14" fmla="*/ 3 w 47"/>
              <a:gd name="T15" fmla="*/ 20 h 29"/>
              <a:gd name="T16" fmla="*/ 0 w 47"/>
              <a:gd name="T17" fmla="*/ 24 h 29"/>
              <a:gd name="T18" fmla="*/ 10 w 47"/>
              <a:gd name="T19" fmla="*/ 24 h 29"/>
              <a:gd name="T20" fmla="*/ 12 w 47"/>
              <a:gd name="T21" fmla="*/ 29 h 29"/>
              <a:gd name="T22" fmla="*/ 14 w 47"/>
              <a:gd name="T23" fmla="*/ 27 h 29"/>
              <a:gd name="T24" fmla="*/ 24 w 47"/>
              <a:gd name="T25" fmla="*/ 18 h 29"/>
              <a:gd name="T26" fmla="*/ 33 w 47"/>
              <a:gd name="T27" fmla="*/ 23 h 29"/>
              <a:gd name="T28" fmla="*/ 39 w 47"/>
              <a:gd name="T29" fmla="*/ 23 h 29"/>
              <a:gd name="T30" fmla="*/ 47 w 47"/>
              <a:gd name="T31" fmla="*/ 21 h 29"/>
              <a:gd name="T32" fmla="*/ 37 w 47"/>
              <a:gd name="T33" fmla="*/ 17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7" h="29">
                <a:moveTo>
                  <a:pt x="37" y="17"/>
                </a:moveTo>
                <a:cubicBezTo>
                  <a:pt x="36" y="17"/>
                  <a:pt x="37" y="15"/>
                  <a:pt x="35" y="13"/>
                </a:cubicBezTo>
                <a:cubicBezTo>
                  <a:pt x="31" y="8"/>
                  <a:pt x="24" y="10"/>
                  <a:pt x="19" y="4"/>
                </a:cubicBezTo>
                <a:cubicBezTo>
                  <a:pt x="19" y="5"/>
                  <a:pt x="18" y="5"/>
                  <a:pt x="17" y="6"/>
                </a:cubicBezTo>
                <a:cubicBezTo>
                  <a:pt x="16" y="4"/>
                  <a:pt x="14" y="3"/>
                  <a:pt x="13" y="0"/>
                </a:cubicBezTo>
                <a:cubicBezTo>
                  <a:pt x="7" y="0"/>
                  <a:pt x="5" y="9"/>
                  <a:pt x="5" y="13"/>
                </a:cubicBezTo>
                <a:cubicBezTo>
                  <a:pt x="5" y="15"/>
                  <a:pt x="5" y="15"/>
                  <a:pt x="5" y="17"/>
                </a:cubicBezTo>
                <a:cubicBezTo>
                  <a:pt x="5" y="18"/>
                  <a:pt x="5" y="19"/>
                  <a:pt x="3" y="20"/>
                </a:cubicBezTo>
                <a:cubicBezTo>
                  <a:pt x="3" y="21"/>
                  <a:pt x="1" y="20"/>
                  <a:pt x="0" y="24"/>
                </a:cubicBezTo>
                <a:cubicBezTo>
                  <a:pt x="2" y="24"/>
                  <a:pt x="7" y="23"/>
                  <a:pt x="10" y="24"/>
                </a:cubicBezTo>
                <a:cubicBezTo>
                  <a:pt x="10" y="27"/>
                  <a:pt x="9" y="29"/>
                  <a:pt x="12" y="29"/>
                </a:cubicBezTo>
                <a:cubicBezTo>
                  <a:pt x="13" y="29"/>
                  <a:pt x="13" y="28"/>
                  <a:pt x="14" y="27"/>
                </a:cubicBezTo>
                <a:cubicBezTo>
                  <a:pt x="17" y="28"/>
                  <a:pt x="24" y="23"/>
                  <a:pt x="24" y="18"/>
                </a:cubicBezTo>
                <a:cubicBezTo>
                  <a:pt x="26" y="18"/>
                  <a:pt x="33" y="23"/>
                  <a:pt x="33" y="23"/>
                </a:cubicBezTo>
                <a:cubicBezTo>
                  <a:pt x="35" y="23"/>
                  <a:pt x="37" y="23"/>
                  <a:pt x="39" y="23"/>
                </a:cubicBezTo>
                <a:cubicBezTo>
                  <a:pt x="42" y="23"/>
                  <a:pt x="44" y="23"/>
                  <a:pt x="47" y="21"/>
                </a:cubicBezTo>
                <a:cubicBezTo>
                  <a:pt x="45" y="18"/>
                  <a:pt x="41" y="20"/>
                  <a:pt x="37" y="17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9" name="Freeform 134"/>
          <p:cNvSpPr>
            <a:spLocks/>
          </p:cNvSpPr>
          <p:nvPr/>
        </p:nvSpPr>
        <p:spPr bwMode="auto">
          <a:xfrm>
            <a:off x="3178977" y="1477335"/>
            <a:ext cx="70854" cy="63082"/>
          </a:xfrm>
          <a:custGeom>
            <a:avLst/>
            <a:gdLst>
              <a:gd name="T0" fmla="*/ 14 w 14"/>
              <a:gd name="T1" fmla="*/ 8 h 13"/>
              <a:gd name="T2" fmla="*/ 0 w 14"/>
              <a:gd name="T3" fmla="*/ 8 h 13"/>
              <a:gd name="T4" fmla="*/ 6 w 14"/>
              <a:gd name="T5" fmla="*/ 13 h 13"/>
              <a:gd name="T6" fmla="*/ 14 w 14"/>
              <a:gd name="T7" fmla="*/ 8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4" h="13">
                <a:moveTo>
                  <a:pt x="14" y="8"/>
                </a:moveTo>
                <a:cubicBezTo>
                  <a:pt x="14" y="0"/>
                  <a:pt x="0" y="0"/>
                  <a:pt x="0" y="8"/>
                </a:cubicBezTo>
                <a:cubicBezTo>
                  <a:pt x="0" y="12"/>
                  <a:pt x="2" y="13"/>
                  <a:pt x="6" y="13"/>
                </a:cubicBezTo>
                <a:cubicBezTo>
                  <a:pt x="8" y="13"/>
                  <a:pt x="14" y="12"/>
                  <a:pt x="14" y="8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" name="Freeform 135"/>
          <p:cNvSpPr>
            <a:spLocks/>
          </p:cNvSpPr>
          <p:nvPr/>
        </p:nvSpPr>
        <p:spPr bwMode="auto">
          <a:xfrm>
            <a:off x="2970708" y="1769613"/>
            <a:ext cx="55825" cy="46260"/>
          </a:xfrm>
          <a:custGeom>
            <a:avLst/>
            <a:gdLst>
              <a:gd name="T0" fmla="*/ 5 w 11"/>
              <a:gd name="T1" fmla="*/ 0 h 9"/>
              <a:gd name="T2" fmla="*/ 0 w 11"/>
              <a:gd name="T3" fmla="*/ 6 h 9"/>
              <a:gd name="T4" fmla="*/ 0 w 11"/>
              <a:gd name="T5" fmla="*/ 9 h 9"/>
              <a:gd name="T6" fmla="*/ 11 w 11"/>
              <a:gd name="T7" fmla="*/ 1 h 9"/>
              <a:gd name="T8" fmla="*/ 5 w 11"/>
              <a:gd name="T9" fmla="*/ 0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" h="9">
                <a:moveTo>
                  <a:pt x="5" y="0"/>
                </a:moveTo>
                <a:cubicBezTo>
                  <a:pt x="4" y="2"/>
                  <a:pt x="0" y="4"/>
                  <a:pt x="0" y="6"/>
                </a:cubicBezTo>
                <a:cubicBezTo>
                  <a:pt x="0" y="9"/>
                  <a:pt x="0" y="9"/>
                  <a:pt x="0" y="9"/>
                </a:cubicBezTo>
                <a:cubicBezTo>
                  <a:pt x="4" y="9"/>
                  <a:pt x="9" y="4"/>
                  <a:pt x="11" y="1"/>
                </a:cubicBezTo>
                <a:cubicBezTo>
                  <a:pt x="8" y="0"/>
                  <a:pt x="9" y="0"/>
                  <a:pt x="5" y="0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1" name="Freeform 136"/>
          <p:cNvSpPr>
            <a:spLocks/>
          </p:cNvSpPr>
          <p:nvPr/>
        </p:nvSpPr>
        <p:spPr bwMode="auto">
          <a:xfrm>
            <a:off x="3056592" y="1161927"/>
            <a:ext cx="156738" cy="65184"/>
          </a:xfrm>
          <a:custGeom>
            <a:avLst/>
            <a:gdLst>
              <a:gd name="T0" fmla="*/ 12 w 31"/>
              <a:gd name="T1" fmla="*/ 13 h 13"/>
              <a:gd name="T2" fmla="*/ 20 w 31"/>
              <a:gd name="T3" fmla="*/ 11 h 13"/>
              <a:gd name="T4" fmla="*/ 27 w 31"/>
              <a:gd name="T5" fmla="*/ 12 h 13"/>
              <a:gd name="T6" fmla="*/ 31 w 31"/>
              <a:gd name="T7" fmla="*/ 9 h 13"/>
              <a:gd name="T8" fmla="*/ 15 w 31"/>
              <a:gd name="T9" fmla="*/ 2 h 13"/>
              <a:gd name="T10" fmla="*/ 4 w 31"/>
              <a:gd name="T11" fmla="*/ 0 h 13"/>
              <a:gd name="T12" fmla="*/ 0 w 31"/>
              <a:gd name="T13" fmla="*/ 3 h 13"/>
              <a:gd name="T14" fmla="*/ 5 w 31"/>
              <a:gd name="T15" fmla="*/ 8 h 13"/>
              <a:gd name="T16" fmla="*/ 12 w 31"/>
              <a:gd name="T17" fmla="*/ 13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" h="13">
                <a:moveTo>
                  <a:pt x="12" y="13"/>
                </a:moveTo>
                <a:cubicBezTo>
                  <a:pt x="15" y="13"/>
                  <a:pt x="17" y="11"/>
                  <a:pt x="20" y="11"/>
                </a:cubicBezTo>
                <a:cubicBezTo>
                  <a:pt x="22" y="11"/>
                  <a:pt x="24" y="12"/>
                  <a:pt x="27" y="12"/>
                </a:cubicBezTo>
                <a:cubicBezTo>
                  <a:pt x="29" y="12"/>
                  <a:pt x="30" y="11"/>
                  <a:pt x="31" y="9"/>
                </a:cubicBezTo>
                <a:cubicBezTo>
                  <a:pt x="27" y="7"/>
                  <a:pt x="22" y="2"/>
                  <a:pt x="15" y="2"/>
                </a:cubicBezTo>
                <a:cubicBezTo>
                  <a:pt x="11" y="2"/>
                  <a:pt x="9" y="0"/>
                  <a:pt x="4" y="0"/>
                </a:cubicBezTo>
                <a:cubicBezTo>
                  <a:pt x="2" y="0"/>
                  <a:pt x="0" y="1"/>
                  <a:pt x="0" y="3"/>
                </a:cubicBezTo>
                <a:cubicBezTo>
                  <a:pt x="0" y="6"/>
                  <a:pt x="3" y="7"/>
                  <a:pt x="5" y="8"/>
                </a:cubicBezTo>
                <a:cubicBezTo>
                  <a:pt x="3" y="12"/>
                  <a:pt x="7" y="13"/>
                  <a:pt x="12" y="13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2" name="Freeform 137"/>
          <p:cNvSpPr>
            <a:spLocks/>
          </p:cNvSpPr>
          <p:nvPr/>
        </p:nvSpPr>
        <p:spPr bwMode="auto">
          <a:xfrm>
            <a:off x="3071622" y="1801152"/>
            <a:ext cx="36501" cy="37849"/>
          </a:xfrm>
          <a:custGeom>
            <a:avLst/>
            <a:gdLst>
              <a:gd name="T0" fmla="*/ 3 w 7"/>
              <a:gd name="T1" fmla="*/ 8 h 8"/>
              <a:gd name="T2" fmla="*/ 7 w 7"/>
              <a:gd name="T3" fmla="*/ 3 h 8"/>
              <a:gd name="T4" fmla="*/ 0 w 7"/>
              <a:gd name="T5" fmla="*/ 4 h 8"/>
              <a:gd name="T6" fmla="*/ 3 w 7"/>
              <a:gd name="T7" fmla="*/ 8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" h="8">
                <a:moveTo>
                  <a:pt x="3" y="8"/>
                </a:moveTo>
                <a:cubicBezTo>
                  <a:pt x="6" y="8"/>
                  <a:pt x="6" y="4"/>
                  <a:pt x="7" y="3"/>
                </a:cubicBezTo>
                <a:cubicBezTo>
                  <a:pt x="5" y="0"/>
                  <a:pt x="0" y="0"/>
                  <a:pt x="0" y="4"/>
                </a:cubicBezTo>
                <a:cubicBezTo>
                  <a:pt x="0" y="4"/>
                  <a:pt x="3" y="8"/>
                  <a:pt x="3" y="8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3" name="Freeform 138"/>
          <p:cNvSpPr>
            <a:spLocks/>
          </p:cNvSpPr>
          <p:nvPr/>
        </p:nvSpPr>
        <p:spPr bwMode="auto">
          <a:xfrm>
            <a:off x="3260566" y="1496259"/>
            <a:ext cx="38648" cy="21028"/>
          </a:xfrm>
          <a:custGeom>
            <a:avLst/>
            <a:gdLst>
              <a:gd name="T0" fmla="*/ 8 w 8"/>
              <a:gd name="T1" fmla="*/ 3 h 4"/>
              <a:gd name="T2" fmla="*/ 3 w 8"/>
              <a:gd name="T3" fmla="*/ 0 h 4"/>
              <a:gd name="T4" fmla="*/ 0 w 8"/>
              <a:gd name="T5" fmla="*/ 2 h 4"/>
              <a:gd name="T6" fmla="*/ 3 w 8"/>
              <a:gd name="T7" fmla="*/ 4 h 4"/>
              <a:gd name="T8" fmla="*/ 8 w 8"/>
              <a:gd name="T9" fmla="*/ 3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" h="4">
                <a:moveTo>
                  <a:pt x="8" y="3"/>
                </a:moveTo>
                <a:cubicBezTo>
                  <a:pt x="7" y="3"/>
                  <a:pt x="5" y="0"/>
                  <a:pt x="3" y="0"/>
                </a:cubicBezTo>
                <a:cubicBezTo>
                  <a:pt x="3" y="0"/>
                  <a:pt x="0" y="1"/>
                  <a:pt x="0" y="2"/>
                </a:cubicBezTo>
                <a:cubicBezTo>
                  <a:pt x="0" y="3"/>
                  <a:pt x="2" y="4"/>
                  <a:pt x="3" y="4"/>
                </a:cubicBezTo>
                <a:cubicBezTo>
                  <a:pt x="6" y="4"/>
                  <a:pt x="5" y="4"/>
                  <a:pt x="8" y="3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4" name="Freeform 139"/>
          <p:cNvSpPr>
            <a:spLocks/>
          </p:cNvSpPr>
          <p:nvPr/>
        </p:nvSpPr>
        <p:spPr bwMode="auto">
          <a:xfrm>
            <a:off x="3097386" y="1431075"/>
            <a:ext cx="40794" cy="25232"/>
          </a:xfrm>
          <a:custGeom>
            <a:avLst/>
            <a:gdLst>
              <a:gd name="T0" fmla="*/ 8 w 8"/>
              <a:gd name="T1" fmla="*/ 0 h 5"/>
              <a:gd name="T2" fmla="*/ 3 w 8"/>
              <a:gd name="T3" fmla="*/ 5 h 5"/>
              <a:gd name="T4" fmla="*/ 8 w 8"/>
              <a:gd name="T5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" h="5">
                <a:moveTo>
                  <a:pt x="8" y="0"/>
                </a:moveTo>
                <a:cubicBezTo>
                  <a:pt x="5" y="0"/>
                  <a:pt x="0" y="5"/>
                  <a:pt x="3" y="5"/>
                </a:cubicBezTo>
                <a:cubicBezTo>
                  <a:pt x="6" y="5"/>
                  <a:pt x="7" y="2"/>
                  <a:pt x="8" y="0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5" name="Freeform 140"/>
          <p:cNvSpPr>
            <a:spLocks/>
          </p:cNvSpPr>
          <p:nvPr/>
        </p:nvSpPr>
        <p:spPr bwMode="auto">
          <a:xfrm>
            <a:off x="2751704" y="1161927"/>
            <a:ext cx="944722" cy="668664"/>
          </a:xfrm>
          <a:custGeom>
            <a:avLst/>
            <a:gdLst>
              <a:gd name="T0" fmla="*/ 112 w 186"/>
              <a:gd name="T1" fmla="*/ 27 h 134"/>
              <a:gd name="T2" fmla="*/ 81 w 186"/>
              <a:gd name="T3" fmla="*/ 13 h 134"/>
              <a:gd name="T4" fmla="*/ 67 w 186"/>
              <a:gd name="T5" fmla="*/ 17 h 134"/>
              <a:gd name="T6" fmla="*/ 63 w 186"/>
              <a:gd name="T7" fmla="*/ 15 h 134"/>
              <a:gd name="T8" fmla="*/ 29 w 186"/>
              <a:gd name="T9" fmla="*/ 13 h 134"/>
              <a:gd name="T10" fmla="*/ 26 w 186"/>
              <a:gd name="T11" fmla="*/ 24 h 134"/>
              <a:gd name="T12" fmla="*/ 24 w 186"/>
              <a:gd name="T13" fmla="*/ 16 h 134"/>
              <a:gd name="T14" fmla="*/ 32 w 186"/>
              <a:gd name="T15" fmla="*/ 2 h 134"/>
              <a:gd name="T16" fmla="*/ 6 w 186"/>
              <a:gd name="T17" fmla="*/ 8 h 134"/>
              <a:gd name="T18" fmla="*/ 0 w 186"/>
              <a:gd name="T19" fmla="*/ 24 h 134"/>
              <a:gd name="T20" fmla="*/ 15 w 186"/>
              <a:gd name="T21" fmla="*/ 33 h 134"/>
              <a:gd name="T22" fmla="*/ 5 w 186"/>
              <a:gd name="T23" fmla="*/ 36 h 134"/>
              <a:gd name="T24" fmla="*/ 22 w 186"/>
              <a:gd name="T25" fmla="*/ 43 h 134"/>
              <a:gd name="T26" fmla="*/ 63 w 186"/>
              <a:gd name="T27" fmla="*/ 47 h 134"/>
              <a:gd name="T28" fmla="*/ 75 w 186"/>
              <a:gd name="T29" fmla="*/ 43 h 134"/>
              <a:gd name="T30" fmla="*/ 87 w 186"/>
              <a:gd name="T31" fmla="*/ 58 h 134"/>
              <a:gd name="T32" fmla="*/ 96 w 186"/>
              <a:gd name="T33" fmla="*/ 58 h 134"/>
              <a:gd name="T34" fmla="*/ 108 w 186"/>
              <a:gd name="T35" fmla="*/ 86 h 134"/>
              <a:gd name="T36" fmla="*/ 107 w 186"/>
              <a:gd name="T37" fmla="*/ 93 h 134"/>
              <a:gd name="T38" fmla="*/ 87 w 186"/>
              <a:gd name="T39" fmla="*/ 95 h 134"/>
              <a:gd name="T40" fmla="*/ 87 w 186"/>
              <a:gd name="T41" fmla="*/ 109 h 134"/>
              <a:gd name="T42" fmla="*/ 98 w 186"/>
              <a:gd name="T43" fmla="*/ 108 h 134"/>
              <a:gd name="T44" fmla="*/ 120 w 186"/>
              <a:gd name="T45" fmla="*/ 116 h 134"/>
              <a:gd name="T46" fmla="*/ 152 w 186"/>
              <a:gd name="T47" fmla="*/ 131 h 134"/>
              <a:gd name="T48" fmla="*/ 157 w 186"/>
              <a:gd name="T49" fmla="*/ 131 h 134"/>
              <a:gd name="T50" fmla="*/ 143 w 186"/>
              <a:gd name="T51" fmla="*/ 115 h 134"/>
              <a:gd name="T52" fmla="*/ 168 w 186"/>
              <a:gd name="T53" fmla="*/ 115 h 134"/>
              <a:gd name="T54" fmla="*/ 164 w 186"/>
              <a:gd name="T55" fmla="*/ 107 h 134"/>
              <a:gd name="T56" fmla="*/ 154 w 186"/>
              <a:gd name="T57" fmla="*/ 104 h 134"/>
              <a:gd name="T58" fmla="*/ 147 w 186"/>
              <a:gd name="T59" fmla="*/ 95 h 134"/>
              <a:gd name="T60" fmla="*/ 151 w 186"/>
              <a:gd name="T61" fmla="*/ 91 h 134"/>
              <a:gd name="T62" fmla="*/ 146 w 186"/>
              <a:gd name="T63" fmla="*/ 87 h 134"/>
              <a:gd name="T64" fmla="*/ 172 w 186"/>
              <a:gd name="T65" fmla="*/ 100 h 134"/>
              <a:gd name="T66" fmla="*/ 180 w 186"/>
              <a:gd name="T67" fmla="*/ 91 h 134"/>
              <a:gd name="T68" fmla="*/ 186 w 186"/>
              <a:gd name="T69" fmla="*/ 85 h 134"/>
              <a:gd name="T70" fmla="*/ 176 w 186"/>
              <a:gd name="T71" fmla="*/ 78 h 134"/>
              <a:gd name="T72" fmla="*/ 163 w 186"/>
              <a:gd name="T73" fmla="*/ 69 h 134"/>
              <a:gd name="T74" fmla="*/ 146 w 186"/>
              <a:gd name="T75" fmla="*/ 59 h 134"/>
              <a:gd name="T76" fmla="*/ 150 w 186"/>
              <a:gd name="T77" fmla="*/ 52 h 134"/>
              <a:gd name="T78" fmla="*/ 151 w 186"/>
              <a:gd name="T79" fmla="*/ 48 h 134"/>
              <a:gd name="T80" fmla="*/ 139 w 186"/>
              <a:gd name="T81" fmla="*/ 43 h 134"/>
              <a:gd name="T82" fmla="*/ 124 w 186"/>
              <a:gd name="T83" fmla="*/ 32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86" h="134">
                <a:moveTo>
                  <a:pt x="117" y="27"/>
                </a:moveTo>
                <a:cubicBezTo>
                  <a:pt x="116" y="27"/>
                  <a:pt x="115" y="27"/>
                  <a:pt x="112" y="27"/>
                </a:cubicBezTo>
                <a:cubicBezTo>
                  <a:pt x="104" y="27"/>
                  <a:pt x="103" y="20"/>
                  <a:pt x="98" y="16"/>
                </a:cubicBezTo>
                <a:cubicBezTo>
                  <a:pt x="95" y="14"/>
                  <a:pt x="85" y="13"/>
                  <a:pt x="81" y="13"/>
                </a:cubicBezTo>
                <a:cubicBezTo>
                  <a:pt x="77" y="13"/>
                  <a:pt x="75" y="19"/>
                  <a:pt x="72" y="19"/>
                </a:cubicBezTo>
                <a:cubicBezTo>
                  <a:pt x="69" y="19"/>
                  <a:pt x="69" y="17"/>
                  <a:pt x="67" y="17"/>
                </a:cubicBezTo>
                <a:cubicBezTo>
                  <a:pt x="65" y="17"/>
                  <a:pt x="63" y="19"/>
                  <a:pt x="63" y="19"/>
                </a:cubicBezTo>
                <a:cubicBezTo>
                  <a:pt x="59" y="19"/>
                  <a:pt x="63" y="16"/>
                  <a:pt x="63" y="15"/>
                </a:cubicBezTo>
                <a:cubicBezTo>
                  <a:pt x="63" y="10"/>
                  <a:pt x="59" y="2"/>
                  <a:pt x="53" y="2"/>
                </a:cubicBezTo>
                <a:cubicBezTo>
                  <a:pt x="44" y="2"/>
                  <a:pt x="29" y="4"/>
                  <a:pt x="29" y="13"/>
                </a:cubicBezTo>
                <a:cubicBezTo>
                  <a:pt x="29" y="15"/>
                  <a:pt x="31" y="17"/>
                  <a:pt x="31" y="19"/>
                </a:cubicBezTo>
                <a:cubicBezTo>
                  <a:pt x="31" y="21"/>
                  <a:pt x="28" y="24"/>
                  <a:pt x="26" y="24"/>
                </a:cubicBezTo>
                <a:cubicBezTo>
                  <a:pt x="24" y="24"/>
                  <a:pt x="24" y="22"/>
                  <a:pt x="24" y="20"/>
                </a:cubicBezTo>
                <a:cubicBezTo>
                  <a:pt x="24" y="20"/>
                  <a:pt x="23" y="17"/>
                  <a:pt x="24" y="16"/>
                </a:cubicBezTo>
                <a:cubicBezTo>
                  <a:pt x="23" y="16"/>
                  <a:pt x="22" y="15"/>
                  <a:pt x="22" y="14"/>
                </a:cubicBezTo>
                <a:cubicBezTo>
                  <a:pt x="22" y="7"/>
                  <a:pt x="30" y="7"/>
                  <a:pt x="32" y="2"/>
                </a:cubicBezTo>
                <a:cubicBezTo>
                  <a:pt x="32" y="2"/>
                  <a:pt x="24" y="0"/>
                  <a:pt x="24" y="0"/>
                </a:cubicBezTo>
                <a:cubicBezTo>
                  <a:pt x="17" y="0"/>
                  <a:pt x="11" y="3"/>
                  <a:pt x="6" y="8"/>
                </a:cubicBezTo>
                <a:cubicBezTo>
                  <a:pt x="5" y="9"/>
                  <a:pt x="6" y="13"/>
                  <a:pt x="5" y="14"/>
                </a:cubicBezTo>
                <a:cubicBezTo>
                  <a:pt x="1" y="17"/>
                  <a:pt x="0" y="18"/>
                  <a:pt x="0" y="24"/>
                </a:cubicBezTo>
                <a:cubicBezTo>
                  <a:pt x="0" y="26"/>
                  <a:pt x="3" y="31"/>
                  <a:pt x="3" y="31"/>
                </a:cubicBezTo>
                <a:cubicBezTo>
                  <a:pt x="3" y="31"/>
                  <a:pt x="15" y="31"/>
                  <a:pt x="15" y="33"/>
                </a:cubicBezTo>
                <a:cubicBezTo>
                  <a:pt x="15" y="36"/>
                  <a:pt x="15" y="36"/>
                  <a:pt x="15" y="36"/>
                </a:cubicBezTo>
                <a:cubicBezTo>
                  <a:pt x="11" y="35"/>
                  <a:pt x="8" y="34"/>
                  <a:pt x="5" y="36"/>
                </a:cubicBezTo>
                <a:cubicBezTo>
                  <a:pt x="6" y="39"/>
                  <a:pt x="10" y="39"/>
                  <a:pt x="11" y="43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7" y="47"/>
                  <a:pt x="28" y="47"/>
                </a:cubicBezTo>
                <a:cubicBezTo>
                  <a:pt x="39" y="47"/>
                  <a:pt x="56" y="46"/>
                  <a:pt x="63" y="47"/>
                </a:cubicBezTo>
                <a:cubicBezTo>
                  <a:pt x="63" y="48"/>
                  <a:pt x="62" y="52"/>
                  <a:pt x="65" y="52"/>
                </a:cubicBezTo>
                <a:cubicBezTo>
                  <a:pt x="69" y="52"/>
                  <a:pt x="72" y="43"/>
                  <a:pt x="75" y="43"/>
                </a:cubicBezTo>
                <a:cubicBezTo>
                  <a:pt x="78" y="43"/>
                  <a:pt x="90" y="53"/>
                  <a:pt x="92" y="56"/>
                </a:cubicBezTo>
                <a:cubicBezTo>
                  <a:pt x="91" y="56"/>
                  <a:pt x="87" y="56"/>
                  <a:pt x="87" y="58"/>
                </a:cubicBezTo>
                <a:cubicBezTo>
                  <a:pt x="87" y="59"/>
                  <a:pt x="88" y="61"/>
                  <a:pt x="89" y="61"/>
                </a:cubicBezTo>
                <a:cubicBezTo>
                  <a:pt x="91" y="61"/>
                  <a:pt x="93" y="58"/>
                  <a:pt x="96" y="58"/>
                </a:cubicBezTo>
                <a:cubicBezTo>
                  <a:pt x="101" y="58"/>
                  <a:pt x="115" y="70"/>
                  <a:pt x="115" y="75"/>
                </a:cubicBezTo>
                <a:cubicBezTo>
                  <a:pt x="115" y="79"/>
                  <a:pt x="110" y="84"/>
                  <a:pt x="108" y="86"/>
                </a:cubicBezTo>
                <a:cubicBezTo>
                  <a:pt x="107" y="87"/>
                  <a:pt x="103" y="85"/>
                  <a:pt x="103" y="89"/>
                </a:cubicBezTo>
                <a:cubicBezTo>
                  <a:pt x="103" y="91"/>
                  <a:pt x="106" y="92"/>
                  <a:pt x="107" y="93"/>
                </a:cubicBezTo>
                <a:cubicBezTo>
                  <a:pt x="104" y="95"/>
                  <a:pt x="98" y="95"/>
                  <a:pt x="96" y="95"/>
                </a:cubicBezTo>
                <a:cubicBezTo>
                  <a:pt x="94" y="95"/>
                  <a:pt x="91" y="95"/>
                  <a:pt x="87" y="95"/>
                </a:cubicBezTo>
                <a:cubicBezTo>
                  <a:pt x="84" y="95"/>
                  <a:pt x="78" y="100"/>
                  <a:pt x="78" y="102"/>
                </a:cubicBezTo>
                <a:cubicBezTo>
                  <a:pt x="78" y="105"/>
                  <a:pt x="85" y="109"/>
                  <a:pt x="87" y="109"/>
                </a:cubicBezTo>
                <a:cubicBezTo>
                  <a:pt x="90" y="109"/>
                  <a:pt x="91" y="106"/>
                  <a:pt x="94" y="106"/>
                </a:cubicBezTo>
                <a:cubicBezTo>
                  <a:pt x="96" y="106"/>
                  <a:pt x="96" y="108"/>
                  <a:pt x="98" y="108"/>
                </a:cubicBezTo>
                <a:cubicBezTo>
                  <a:pt x="100" y="108"/>
                  <a:pt x="101" y="106"/>
                  <a:pt x="103" y="104"/>
                </a:cubicBezTo>
                <a:cubicBezTo>
                  <a:pt x="109" y="108"/>
                  <a:pt x="113" y="112"/>
                  <a:pt x="120" y="116"/>
                </a:cubicBezTo>
                <a:cubicBezTo>
                  <a:pt x="116" y="123"/>
                  <a:pt x="130" y="123"/>
                  <a:pt x="135" y="126"/>
                </a:cubicBezTo>
                <a:cubicBezTo>
                  <a:pt x="141" y="129"/>
                  <a:pt x="145" y="128"/>
                  <a:pt x="152" y="131"/>
                </a:cubicBezTo>
                <a:cubicBezTo>
                  <a:pt x="153" y="131"/>
                  <a:pt x="153" y="134"/>
                  <a:pt x="154" y="134"/>
                </a:cubicBezTo>
                <a:cubicBezTo>
                  <a:pt x="155" y="134"/>
                  <a:pt x="157" y="133"/>
                  <a:pt x="157" y="131"/>
                </a:cubicBezTo>
                <a:cubicBezTo>
                  <a:pt x="157" y="125"/>
                  <a:pt x="144" y="119"/>
                  <a:pt x="140" y="115"/>
                </a:cubicBezTo>
                <a:cubicBezTo>
                  <a:pt x="143" y="115"/>
                  <a:pt x="143" y="115"/>
                  <a:pt x="143" y="115"/>
                </a:cubicBezTo>
                <a:cubicBezTo>
                  <a:pt x="146" y="119"/>
                  <a:pt x="160" y="124"/>
                  <a:pt x="164" y="124"/>
                </a:cubicBezTo>
                <a:cubicBezTo>
                  <a:pt x="165" y="122"/>
                  <a:pt x="168" y="117"/>
                  <a:pt x="168" y="115"/>
                </a:cubicBezTo>
                <a:cubicBezTo>
                  <a:pt x="168" y="113"/>
                  <a:pt x="164" y="112"/>
                  <a:pt x="164" y="111"/>
                </a:cubicBezTo>
                <a:cubicBezTo>
                  <a:pt x="164" y="110"/>
                  <a:pt x="164" y="107"/>
                  <a:pt x="164" y="107"/>
                </a:cubicBezTo>
                <a:cubicBezTo>
                  <a:pt x="162" y="107"/>
                  <a:pt x="162" y="107"/>
                  <a:pt x="160" y="107"/>
                </a:cubicBezTo>
                <a:cubicBezTo>
                  <a:pt x="159" y="103"/>
                  <a:pt x="158" y="106"/>
                  <a:pt x="154" y="104"/>
                </a:cubicBezTo>
                <a:cubicBezTo>
                  <a:pt x="152" y="103"/>
                  <a:pt x="149" y="95"/>
                  <a:pt x="149" y="95"/>
                </a:cubicBezTo>
                <a:cubicBezTo>
                  <a:pt x="147" y="95"/>
                  <a:pt x="147" y="95"/>
                  <a:pt x="147" y="95"/>
                </a:cubicBezTo>
                <a:cubicBezTo>
                  <a:pt x="147" y="91"/>
                  <a:pt x="147" y="91"/>
                  <a:pt x="147" y="91"/>
                </a:cubicBezTo>
                <a:cubicBezTo>
                  <a:pt x="147" y="91"/>
                  <a:pt x="147" y="91"/>
                  <a:pt x="151" y="91"/>
                </a:cubicBezTo>
                <a:cubicBezTo>
                  <a:pt x="151" y="88"/>
                  <a:pt x="151" y="88"/>
                  <a:pt x="151" y="88"/>
                </a:cubicBezTo>
                <a:cubicBezTo>
                  <a:pt x="147" y="88"/>
                  <a:pt x="148" y="89"/>
                  <a:pt x="146" y="87"/>
                </a:cubicBezTo>
                <a:cubicBezTo>
                  <a:pt x="146" y="87"/>
                  <a:pt x="148" y="85"/>
                  <a:pt x="150" y="85"/>
                </a:cubicBezTo>
                <a:cubicBezTo>
                  <a:pt x="160" y="85"/>
                  <a:pt x="161" y="100"/>
                  <a:pt x="172" y="100"/>
                </a:cubicBezTo>
                <a:cubicBezTo>
                  <a:pt x="174" y="100"/>
                  <a:pt x="175" y="97"/>
                  <a:pt x="175" y="94"/>
                </a:cubicBezTo>
                <a:cubicBezTo>
                  <a:pt x="179" y="94"/>
                  <a:pt x="180" y="92"/>
                  <a:pt x="180" y="91"/>
                </a:cubicBezTo>
                <a:cubicBezTo>
                  <a:pt x="180" y="90"/>
                  <a:pt x="180" y="91"/>
                  <a:pt x="180" y="88"/>
                </a:cubicBezTo>
                <a:cubicBezTo>
                  <a:pt x="183" y="88"/>
                  <a:pt x="186" y="87"/>
                  <a:pt x="186" y="85"/>
                </a:cubicBezTo>
                <a:cubicBezTo>
                  <a:pt x="186" y="81"/>
                  <a:pt x="185" y="79"/>
                  <a:pt x="180" y="79"/>
                </a:cubicBezTo>
                <a:cubicBezTo>
                  <a:pt x="179" y="79"/>
                  <a:pt x="177" y="79"/>
                  <a:pt x="176" y="78"/>
                </a:cubicBezTo>
                <a:cubicBezTo>
                  <a:pt x="174" y="74"/>
                  <a:pt x="173" y="77"/>
                  <a:pt x="168" y="77"/>
                </a:cubicBezTo>
                <a:cubicBezTo>
                  <a:pt x="165" y="77"/>
                  <a:pt x="164" y="73"/>
                  <a:pt x="163" y="69"/>
                </a:cubicBezTo>
                <a:cubicBezTo>
                  <a:pt x="159" y="69"/>
                  <a:pt x="152" y="66"/>
                  <a:pt x="152" y="61"/>
                </a:cubicBezTo>
                <a:cubicBezTo>
                  <a:pt x="149" y="61"/>
                  <a:pt x="148" y="60"/>
                  <a:pt x="146" y="59"/>
                </a:cubicBezTo>
                <a:cubicBezTo>
                  <a:pt x="148" y="56"/>
                  <a:pt x="150" y="56"/>
                  <a:pt x="153" y="54"/>
                </a:cubicBezTo>
                <a:cubicBezTo>
                  <a:pt x="152" y="53"/>
                  <a:pt x="151" y="52"/>
                  <a:pt x="150" y="52"/>
                </a:cubicBezTo>
                <a:cubicBezTo>
                  <a:pt x="148" y="52"/>
                  <a:pt x="147" y="52"/>
                  <a:pt x="143" y="52"/>
                </a:cubicBezTo>
                <a:cubicBezTo>
                  <a:pt x="145" y="49"/>
                  <a:pt x="148" y="49"/>
                  <a:pt x="151" y="48"/>
                </a:cubicBezTo>
                <a:cubicBezTo>
                  <a:pt x="150" y="45"/>
                  <a:pt x="148" y="43"/>
                  <a:pt x="145" y="43"/>
                </a:cubicBezTo>
                <a:cubicBezTo>
                  <a:pt x="145" y="43"/>
                  <a:pt x="143" y="43"/>
                  <a:pt x="139" y="43"/>
                </a:cubicBezTo>
                <a:cubicBezTo>
                  <a:pt x="139" y="39"/>
                  <a:pt x="139" y="39"/>
                  <a:pt x="139" y="39"/>
                </a:cubicBezTo>
                <a:cubicBezTo>
                  <a:pt x="135" y="38"/>
                  <a:pt x="130" y="34"/>
                  <a:pt x="124" y="32"/>
                </a:cubicBezTo>
                <a:cubicBezTo>
                  <a:pt x="125" y="28"/>
                  <a:pt x="120" y="27"/>
                  <a:pt x="117" y="27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6" name="Freeform 141"/>
          <p:cNvSpPr>
            <a:spLocks/>
          </p:cNvSpPr>
          <p:nvPr/>
        </p:nvSpPr>
        <p:spPr bwMode="auto">
          <a:xfrm>
            <a:off x="3142478" y="1735967"/>
            <a:ext cx="25765" cy="25232"/>
          </a:xfrm>
          <a:custGeom>
            <a:avLst/>
            <a:gdLst>
              <a:gd name="T0" fmla="*/ 0 w 5"/>
              <a:gd name="T1" fmla="*/ 3 h 5"/>
              <a:gd name="T2" fmla="*/ 5 w 5"/>
              <a:gd name="T3" fmla="*/ 3 h 5"/>
              <a:gd name="T4" fmla="*/ 0 w 5"/>
              <a:gd name="T5" fmla="*/ 3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" h="5">
                <a:moveTo>
                  <a:pt x="0" y="3"/>
                </a:moveTo>
                <a:cubicBezTo>
                  <a:pt x="2" y="5"/>
                  <a:pt x="2" y="5"/>
                  <a:pt x="5" y="3"/>
                </a:cubicBezTo>
                <a:cubicBezTo>
                  <a:pt x="2" y="2"/>
                  <a:pt x="2" y="0"/>
                  <a:pt x="0" y="3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7" name="Freeform 142"/>
          <p:cNvSpPr>
            <a:spLocks/>
          </p:cNvSpPr>
          <p:nvPr/>
        </p:nvSpPr>
        <p:spPr bwMode="auto">
          <a:xfrm>
            <a:off x="2944944" y="1605600"/>
            <a:ext cx="25765" cy="25232"/>
          </a:xfrm>
          <a:custGeom>
            <a:avLst/>
            <a:gdLst>
              <a:gd name="T0" fmla="*/ 1 w 5"/>
              <a:gd name="T1" fmla="*/ 2 h 5"/>
              <a:gd name="T2" fmla="*/ 5 w 5"/>
              <a:gd name="T3" fmla="*/ 5 h 5"/>
              <a:gd name="T4" fmla="*/ 1 w 5"/>
              <a:gd name="T5" fmla="*/ 2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" h="5">
                <a:moveTo>
                  <a:pt x="1" y="2"/>
                </a:moveTo>
                <a:cubicBezTo>
                  <a:pt x="0" y="3"/>
                  <a:pt x="2" y="5"/>
                  <a:pt x="5" y="5"/>
                </a:cubicBezTo>
                <a:cubicBezTo>
                  <a:pt x="4" y="3"/>
                  <a:pt x="4" y="0"/>
                  <a:pt x="1" y="2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8" name="Freeform 143"/>
          <p:cNvSpPr>
            <a:spLocks noEditPoints="1"/>
          </p:cNvSpPr>
          <p:nvPr/>
        </p:nvSpPr>
        <p:spPr bwMode="auto">
          <a:xfrm>
            <a:off x="2695881" y="491160"/>
            <a:ext cx="1011282" cy="521474"/>
          </a:xfrm>
          <a:custGeom>
            <a:avLst/>
            <a:gdLst>
              <a:gd name="T0" fmla="*/ 15 w 199"/>
              <a:gd name="T1" fmla="*/ 26 h 105"/>
              <a:gd name="T2" fmla="*/ 13 w 199"/>
              <a:gd name="T3" fmla="*/ 31 h 105"/>
              <a:gd name="T4" fmla="*/ 26 w 199"/>
              <a:gd name="T5" fmla="*/ 27 h 105"/>
              <a:gd name="T6" fmla="*/ 23 w 199"/>
              <a:gd name="T7" fmla="*/ 34 h 105"/>
              <a:gd name="T8" fmla="*/ 29 w 199"/>
              <a:gd name="T9" fmla="*/ 41 h 105"/>
              <a:gd name="T10" fmla="*/ 37 w 199"/>
              <a:gd name="T11" fmla="*/ 38 h 105"/>
              <a:gd name="T12" fmla="*/ 51 w 199"/>
              <a:gd name="T13" fmla="*/ 41 h 105"/>
              <a:gd name="T14" fmla="*/ 55 w 199"/>
              <a:gd name="T15" fmla="*/ 45 h 105"/>
              <a:gd name="T16" fmla="*/ 50 w 199"/>
              <a:gd name="T17" fmla="*/ 45 h 105"/>
              <a:gd name="T18" fmla="*/ 34 w 199"/>
              <a:gd name="T19" fmla="*/ 45 h 105"/>
              <a:gd name="T20" fmla="*/ 32 w 199"/>
              <a:gd name="T21" fmla="*/ 49 h 105"/>
              <a:gd name="T22" fmla="*/ 36 w 199"/>
              <a:gd name="T23" fmla="*/ 67 h 105"/>
              <a:gd name="T24" fmla="*/ 30 w 199"/>
              <a:gd name="T25" fmla="*/ 78 h 105"/>
              <a:gd name="T26" fmla="*/ 34 w 199"/>
              <a:gd name="T27" fmla="*/ 74 h 105"/>
              <a:gd name="T28" fmla="*/ 47 w 199"/>
              <a:gd name="T29" fmla="*/ 86 h 105"/>
              <a:gd name="T30" fmla="*/ 29 w 199"/>
              <a:gd name="T31" fmla="*/ 80 h 105"/>
              <a:gd name="T32" fmla="*/ 31 w 199"/>
              <a:gd name="T33" fmla="*/ 90 h 105"/>
              <a:gd name="T34" fmla="*/ 17 w 199"/>
              <a:gd name="T35" fmla="*/ 100 h 105"/>
              <a:gd name="T36" fmla="*/ 41 w 199"/>
              <a:gd name="T37" fmla="*/ 104 h 105"/>
              <a:gd name="T38" fmla="*/ 65 w 199"/>
              <a:gd name="T39" fmla="*/ 102 h 105"/>
              <a:gd name="T40" fmla="*/ 90 w 199"/>
              <a:gd name="T41" fmla="*/ 96 h 105"/>
              <a:gd name="T42" fmla="*/ 81 w 199"/>
              <a:gd name="T43" fmla="*/ 94 h 105"/>
              <a:gd name="T44" fmla="*/ 89 w 199"/>
              <a:gd name="T45" fmla="*/ 82 h 105"/>
              <a:gd name="T46" fmla="*/ 111 w 199"/>
              <a:gd name="T47" fmla="*/ 71 h 105"/>
              <a:gd name="T48" fmla="*/ 111 w 199"/>
              <a:gd name="T49" fmla="*/ 62 h 105"/>
              <a:gd name="T50" fmla="*/ 119 w 199"/>
              <a:gd name="T51" fmla="*/ 56 h 105"/>
              <a:gd name="T52" fmla="*/ 152 w 199"/>
              <a:gd name="T53" fmla="*/ 38 h 105"/>
              <a:gd name="T54" fmla="*/ 161 w 199"/>
              <a:gd name="T55" fmla="*/ 26 h 105"/>
              <a:gd name="T56" fmla="*/ 199 w 199"/>
              <a:gd name="T57" fmla="*/ 14 h 105"/>
              <a:gd name="T58" fmla="*/ 180 w 199"/>
              <a:gd name="T59" fmla="*/ 4 h 105"/>
              <a:gd name="T60" fmla="*/ 160 w 199"/>
              <a:gd name="T61" fmla="*/ 7 h 105"/>
              <a:gd name="T62" fmla="*/ 132 w 199"/>
              <a:gd name="T63" fmla="*/ 2 h 105"/>
              <a:gd name="T64" fmla="*/ 119 w 199"/>
              <a:gd name="T65" fmla="*/ 0 h 105"/>
              <a:gd name="T66" fmla="*/ 103 w 199"/>
              <a:gd name="T67" fmla="*/ 1 h 105"/>
              <a:gd name="T68" fmla="*/ 75 w 199"/>
              <a:gd name="T69" fmla="*/ 2 h 105"/>
              <a:gd name="T70" fmla="*/ 65 w 199"/>
              <a:gd name="T71" fmla="*/ 6 h 105"/>
              <a:gd name="T72" fmla="*/ 38 w 199"/>
              <a:gd name="T73" fmla="*/ 11 h 105"/>
              <a:gd name="T74" fmla="*/ 27 w 199"/>
              <a:gd name="T75" fmla="*/ 18 h 105"/>
              <a:gd name="T76" fmla="*/ 0 w 199"/>
              <a:gd name="T77" fmla="*/ 26 h 105"/>
              <a:gd name="T78" fmla="*/ 8 w 199"/>
              <a:gd name="T79" fmla="*/ 26 h 105"/>
              <a:gd name="T80" fmla="*/ 79 w 199"/>
              <a:gd name="T81" fmla="*/ 38 h 105"/>
              <a:gd name="T82" fmla="*/ 68 w 199"/>
              <a:gd name="T83" fmla="*/ 42 h 1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99" h="105">
                <a:moveTo>
                  <a:pt x="8" y="26"/>
                </a:moveTo>
                <a:cubicBezTo>
                  <a:pt x="15" y="26"/>
                  <a:pt x="15" y="26"/>
                  <a:pt x="15" y="26"/>
                </a:cubicBezTo>
                <a:cubicBezTo>
                  <a:pt x="12" y="26"/>
                  <a:pt x="11" y="27"/>
                  <a:pt x="9" y="29"/>
                </a:cubicBezTo>
                <a:cubicBezTo>
                  <a:pt x="9" y="29"/>
                  <a:pt x="12" y="31"/>
                  <a:pt x="13" y="31"/>
                </a:cubicBezTo>
                <a:cubicBezTo>
                  <a:pt x="17" y="31"/>
                  <a:pt x="17" y="26"/>
                  <a:pt x="22" y="26"/>
                </a:cubicBezTo>
                <a:cubicBezTo>
                  <a:pt x="24" y="26"/>
                  <a:pt x="24" y="26"/>
                  <a:pt x="26" y="27"/>
                </a:cubicBezTo>
                <a:cubicBezTo>
                  <a:pt x="20" y="28"/>
                  <a:pt x="15" y="28"/>
                  <a:pt x="12" y="34"/>
                </a:cubicBezTo>
                <a:cubicBezTo>
                  <a:pt x="14" y="33"/>
                  <a:pt x="19" y="34"/>
                  <a:pt x="23" y="34"/>
                </a:cubicBezTo>
                <a:cubicBezTo>
                  <a:pt x="20" y="34"/>
                  <a:pt x="18" y="35"/>
                  <a:pt x="17" y="36"/>
                </a:cubicBezTo>
                <a:cubicBezTo>
                  <a:pt x="18" y="38"/>
                  <a:pt x="25" y="41"/>
                  <a:pt x="29" y="41"/>
                </a:cubicBezTo>
                <a:cubicBezTo>
                  <a:pt x="31" y="41"/>
                  <a:pt x="33" y="38"/>
                  <a:pt x="34" y="38"/>
                </a:cubicBezTo>
                <a:cubicBezTo>
                  <a:pt x="37" y="38"/>
                  <a:pt x="37" y="38"/>
                  <a:pt x="37" y="38"/>
                </a:cubicBezTo>
                <a:cubicBezTo>
                  <a:pt x="36" y="42"/>
                  <a:pt x="42" y="43"/>
                  <a:pt x="46" y="43"/>
                </a:cubicBezTo>
                <a:cubicBezTo>
                  <a:pt x="48" y="43"/>
                  <a:pt x="49" y="41"/>
                  <a:pt x="51" y="41"/>
                </a:cubicBezTo>
                <a:cubicBezTo>
                  <a:pt x="53" y="41"/>
                  <a:pt x="54" y="42"/>
                  <a:pt x="57" y="43"/>
                </a:cubicBezTo>
                <a:cubicBezTo>
                  <a:pt x="56" y="46"/>
                  <a:pt x="55" y="44"/>
                  <a:pt x="55" y="45"/>
                </a:cubicBezTo>
                <a:cubicBezTo>
                  <a:pt x="55" y="47"/>
                  <a:pt x="63" y="52"/>
                  <a:pt x="64" y="53"/>
                </a:cubicBezTo>
                <a:cubicBezTo>
                  <a:pt x="57" y="53"/>
                  <a:pt x="55" y="47"/>
                  <a:pt x="50" y="45"/>
                </a:cubicBezTo>
                <a:cubicBezTo>
                  <a:pt x="45" y="44"/>
                  <a:pt x="40" y="45"/>
                  <a:pt x="38" y="45"/>
                </a:cubicBezTo>
                <a:cubicBezTo>
                  <a:pt x="37" y="45"/>
                  <a:pt x="35" y="44"/>
                  <a:pt x="34" y="45"/>
                </a:cubicBezTo>
                <a:cubicBezTo>
                  <a:pt x="35" y="47"/>
                  <a:pt x="35" y="48"/>
                  <a:pt x="38" y="48"/>
                </a:cubicBezTo>
                <a:cubicBezTo>
                  <a:pt x="35" y="48"/>
                  <a:pt x="32" y="47"/>
                  <a:pt x="32" y="49"/>
                </a:cubicBezTo>
                <a:cubicBezTo>
                  <a:pt x="32" y="54"/>
                  <a:pt x="47" y="54"/>
                  <a:pt x="47" y="61"/>
                </a:cubicBezTo>
                <a:cubicBezTo>
                  <a:pt x="47" y="67"/>
                  <a:pt x="42" y="65"/>
                  <a:pt x="36" y="67"/>
                </a:cubicBezTo>
                <a:cubicBezTo>
                  <a:pt x="32" y="68"/>
                  <a:pt x="30" y="71"/>
                  <a:pt x="30" y="74"/>
                </a:cubicBezTo>
                <a:cubicBezTo>
                  <a:pt x="30" y="78"/>
                  <a:pt x="30" y="78"/>
                  <a:pt x="30" y="78"/>
                </a:cubicBezTo>
                <a:cubicBezTo>
                  <a:pt x="32" y="78"/>
                  <a:pt x="32" y="78"/>
                  <a:pt x="32" y="78"/>
                </a:cubicBezTo>
                <a:cubicBezTo>
                  <a:pt x="32" y="78"/>
                  <a:pt x="32" y="78"/>
                  <a:pt x="34" y="74"/>
                </a:cubicBezTo>
                <a:cubicBezTo>
                  <a:pt x="37" y="74"/>
                  <a:pt x="37" y="74"/>
                  <a:pt x="37" y="74"/>
                </a:cubicBezTo>
                <a:cubicBezTo>
                  <a:pt x="37" y="82"/>
                  <a:pt x="44" y="82"/>
                  <a:pt x="47" y="86"/>
                </a:cubicBezTo>
                <a:cubicBezTo>
                  <a:pt x="43" y="86"/>
                  <a:pt x="43" y="86"/>
                  <a:pt x="43" y="86"/>
                </a:cubicBezTo>
                <a:cubicBezTo>
                  <a:pt x="39" y="86"/>
                  <a:pt x="37" y="80"/>
                  <a:pt x="29" y="80"/>
                </a:cubicBezTo>
                <a:cubicBezTo>
                  <a:pt x="27" y="80"/>
                  <a:pt x="24" y="79"/>
                  <a:pt x="24" y="83"/>
                </a:cubicBezTo>
                <a:cubicBezTo>
                  <a:pt x="24" y="87"/>
                  <a:pt x="28" y="87"/>
                  <a:pt x="31" y="90"/>
                </a:cubicBezTo>
                <a:cubicBezTo>
                  <a:pt x="26" y="93"/>
                  <a:pt x="15" y="90"/>
                  <a:pt x="15" y="99"/>
                </a:cubicBezTo>
                <a:cubicBezTo>
                  <a:pt x="15" y="99"/>
                  <a:pt x="15" y="100"/>
                  <a:pt x="17" y="100"/>
                </a:cubicBezTo>
                <a:cubicBezTo>
                  <a:pt x="18" y="100"/>
                  <a:pt x="19" y="99"/>
                  <a:pt x="20" y="98"/>
                </a:cubicBezTo>
                <a:cubicBezTo>
                  <a:pt x="27" y="101"/>
                  <a:pt x="34" y="104"/>
                  <a:pt x="41" y="104"/>
                </a:cubicBezTo>
                <a:cubicBezTo>
                  <a:pt x="44" y="104"/>
                  <a:pt x="46" y="102"/>
                  <a:pt x="48" y="102"/>
                </a:cubicBezTo>
                <a:cubicBezTo>
                  <a:pt x="54" y="102"/>
                  <a:pt x="58" y="102"/>
                  <a:pt x="65" y="102"/>
                </a:cubicBezTo>
                <a:cubicBezTo>
                  <a:pt x="69" y="102"/>
                  <a:pt x="67" y="105"/>
                  <a:pt x="72" y="105"/>
                </a:cubicBezTo>
                <a:cubicBezTo>
                  <a:pt x="78" y="105"/>
                  <a:pt x="90" y="100"/>
                  <a:pt x="90" y="96"/>
                </a:cubicBezTo>
                <a:cubicBezTo>
                  <a:pt x="90" y="94"/>
                  <a:pt x="88" y="94"/>
                  <a:pt x="87" y="94"/>
                </a:cubicBezTo>
                <a:cubicBezTo>
                  <a:pt x="85" y="94"/>
                  <a:pt x="85" y="94"/>
                  <a:pt x="81" y="94"/>
                </a:cubicBezTo>
                <a:cubicBezTo>
                  <a:pt x="81" y="86"/>
                  <a:pt x="91" y="92"/>
                  <a:pt x="91" y="84"/>
                </a:cubicBezTo>
                <a:cubicBezTo>
                  <a:pt x="91" y="83"/>
                  <a:pt x="90" y="82"/>
                  <a:pt x="89" y="82"/>
                </a:cubicBezTo>
                <a:cubicBezTo>
                  <a:pt x="91" y="82"/>
                  <a:pt x="91" y="82"/>
                  <a:pt x="101" y="82"/>
                </a:cubicBezTo>
                <a:cubicBezTo>
                  <a:pt x="105" y="78"/>
                  <a:pt x="106" y="73"/>
                  <a:pt x="111" y="71"/>
                </a:cubicBezTo>
                <a:cubicBezTo>
                  <a:pt x="109" y="67"/>
                  <a:pt x="107" y="67"/>
                  <a:pt x="104" y="66"/>
                </a:cubicBezTo>
                <a:cubicBezTo>
                  <a:pt x="109" y="66"/>
                  <a:pt x="111" y="66"/>
                  <a:pt x="111" y="62"/>
                </a:cubicBezTo>
                <a:cubicBezTo>
                  <a:pt x="105" y="62"/>
                  <a:pt x="105" y="62"/>
                  <a:pt x="105" y="62"/>
                </a:cubicBezTo>
                <a:cubicBezTo>
                  <a:pt x="108" y="58"/>
                  <a:pt x="114" y="58"/>
                  <a:pt x="119" y="56"/>
                </a:cubicBezTo>
                <a:cubicBezTo>
                  <a:pt x="122" y="55"/>
                  <a:pt x="127" y="57"/>
                  <a:pt x="131" y="55"/>
                </a:cubicBezTo>
                <a:cubicBezTo>
                  <a:pt x="137" y="50"/>
                  <a:pt x="143" y="41"/>
                  <a:pt x="152" y="38"/>
                </a:cubicBezTo>
                <a:cubicBezTo>
                  <a:pt x="160" y="35"/>
                  <a:pt x="173" y="32"/>
                  <a:pt x="178" y="26"/>
                </a:cubicBezTo>
                <a:cubicBezTo>
                  <a:pt x="172" y="26"/>
                  <a:pt x="163" y="28"/>
                  <a:pt x="161" y="26"/>
                </a:cubicBezTo>
                <a:cubicBezTo>
                  <a:pt x="173" y="20"/>
                  <a:pt x="184" y="24"/>
                  <a:pt x="193" y="17"/>
                </a:cubicBezTo>
                <a:cubicBezTo>
                  <a:pt x="195" y="16"/>
                  <a:pt x="199" y="17"/>
                  <a:pt x="199" y="14"/>
                </a:cubicBezTo>
                <a:cubicBezTo>
                  <a:pt x="199" y="10"/>
                  <a:pt x="187" y="11"/>
                  <a:pt x="184" y="8"/>
                </a:cubicBezTo>
                <a:cubicBezTo>
                  <a:pt x="183" y="7"/>
                  <a:pt x="183" y="5"/>
                  <a:pt x="180" y="4"/>
                </a:cubicBezTo>
                <a:cubicBezTo>
                  <a:pt x="178" y="4"/>
                  <a:pt x="178" y="3"/>
                  <a:pt x="176" y="2"/>
                </a:cubicBezTo>
                <a:cubicBezTo>
                  <a:pt x="160" y="7"/>
                  <a:pt x="160" y="7"/>
                  <a:pt x="160" y="7"/>
                </a:cubicBezTo>
                <a:cubicBezTo>
                  <a:pt x="160" y="7"/>
                  <a:pt x="161" y="6"/>
                  <a:pt x="162" y="5"/>
                </a:cubicBezTo>
                <a:cubicBezTo>
                  <a:pt x="157" y="1"/>
                  <a:pt x="138" y="2"/>
                  <a:pt x="132" y="2"/>
                </a:cubicBezTo>
                <a:cubicBezTo>
                  <a:pt x="130" y="2"/>
                  <a:pt x="129" y="2"/>
                  <a:pt x="126" y="2"/>
                </a:cubicBezTo>
                <a:cubicBezTo>
                  <a:pt x="124" y="2"/>
                  <a:pt x="123" y="0"/>
                  <a:pt x="119" y="0"/>
                </a:cubicBezTo>
                <a:cubicBezTo>
                  <a:pt x="116" y="0"/>
                  <a:pt x="115" y="4"/>
                  <a:pt x="112" y="4"/>
                </a:cubicBezTo>
                <a:cubicBezTo>
                  <a:pt x="109" y="4"/>
                  <a:pt x="107" y="1"/>
                  <a:pt x="103" y="1"/>
                </a:cubicBezTo>
                <a:cubicBezTo>
                  <a:pt x="102" y="1"/>
                  <a:pt x="101" y="2"/>
                  <a:pt x="101" y="2"/>
                </a:cubicBezTo>
                <a:cubicBezTo>
                  <a:pt x="89" y="2"/>
                  <a:pt x="86" y="2"/>
                  <a:pt x="75" y="2"/>
                </a:cubicBezTo>
                <a:cubicBezTo>
                  <a:pt x="72" y="2"/>
                  <a:pt x="71" y="3"/>
                  <a:pt x="69" y="5"/>
                </a:cubicBezTo>
                <a:cubicBezTo>
                  <a:pt x="66" y="8"/>
                  <a:pt x="69" y="6"/>
                  <a:pt x="65" y="6"/>
                </a:cubicBezTo>
                <a:cubicBezTo>
                  <a:pt x="58" y="6"/>
                  <a:pt x="56" y="10"/>
                  <a:pt x="54" y="16"/>
                </a:cubicBezTo>
                <a:cubicBezTo>
                  <a:pt x="51" y="15"/>
                  <a:pt x="43" y="11"/>
                  <a:pt x="38" y="11"/>
                </a:cubicBezTo>
                <a:cubicBezTo>
                  <a:pt x="34" y="11"/>
                  <a:pt x="37" y="16"/>
                  <a:pt x="29" y="16"/>
                </a:cubicBezTo>
                <a:cubicBezTo>
                  <a:pt x="29" y="17"/>
                  <a:pt x="28" y="18"/>
                  <a:pt x="27" y="18"/>
                </a:cubicBezTo>
                <a:cubicBezTo>
                  <a:pt x="27" y="18"/>
                  <a:pt x="25" y="18"/>
                  <a:pt x="22" y="18"/>
                </a:cubicBezTo>
                <a:cubicBezTo>
                  <a:pt x="16" y="18"/>
                  <a:pt x="1" y="22"/>
                  <a:pt x="0" y="26"/>
                </a:cubicBezTo>
                <a:cubicBezTo>
                  <a:pt x="1" y="26"/>
                  <a:pt x="4" y="26"/>
                  <a:pt x="5" y="26"/>
                </a:cubicBezTo>
                <a:cubicBezTo>
                  <a:pt x="5" y="26"/>
                  <a:pt x="7" y="26"/>
                  <a:pt x="8" y="26"/>
                </a:cubicBezTo>
                <a:close/>
                <a:moveTo>
                  <a:pt x="76" y="38"/>
                </a:moveTo>
                <a:cubicBezTo>
                  <a:pt x="79" y="38"/>
                  <a:pt x="79" y="38"/>
                  <a:pt x="79" y="38"/>
                </a:cubicBezTo>
                <a:cubicBezTo>
                  <a:pt x="76" y="42"/>
                  <a:pt x="73" y="42"/>
                  <a:pt x="68" y="42"/>
                </a:cubicBezTo>
                <a:cubicBezTo>
                  <a:pt x="68" y="42"/>
                  <a:pt x="68" y="42"/>
                  <a:pt x="68" y="42"/>
                </a:cubicBezTo>
                <a:cubicBezTo>
                  <a:pt x="71" y="41"/>
                  <a:pt x="73" y="40"/>
                  <a:pt x="76" y="38"/>
                </a:cubicBezTo>
                <a:close/>
              </a:path>
            </a:pathLst>
          </a:custGeom>
          <a:solidFill>
            <a:srgbClr val="2387A6">
              <a:alpha val="78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9" name="Freeform 144"/>
          <p:cNvSpPr>
            <a:spLocks noEditPoints="1"/>
          </p:cNvSpPr>
          <p:nvPr/>
        </p:nvSpPr>
        <p:spPr bwMode="auto">
          <a:xfrm>
            <a:off x="3324978" y="440695"/>
            <a:ext cx="1975326" cy="1469799"/>
          </a:xfrm>
          <a:custGeom>
            <a:avLst/>
            <a:gdLst>
              <a:gd name="T0" fmla="*/ 307 w 389"/>
              <a:gd name="T1" fmla="*/ 178 h 295"/>
              <a:gd name="T2" fmla="*/ 326 w 389"/>
              <a:gd name="T3" fmla="*/ 183 h 295"/>
              <a:gd name="T4" fmla="*/ 310 w 389"/>
              <a:gd name="T5" fmla="*/ 152 h 295"/>
              <a:gd name="T6" fmla="*/ 328 w 389"/>
              <a:gd name="T7" fmla="*/ 157 h 295"/>
              <a:gd name="T8" fmla="*/ 326 w 389"/>
              <a:gd name="T9" fmla="*/ 152 h 295"/>
              <a:gd name="T10" fmla="*/ 346 w 389"/>
              <a:gd name="T11" fmla="*/ 133 h 295"/>
              <a:gd name="T12" fmla="*/ 344 w 389"/>
              <a:gd name="T13" fmla="*/ 121 h 295"/>
              <a:gd name="T14" fmla="*/ 338 w 389"/>
              <a:gd name="T15" fmla="*/ 104 h 295"/>
              <a:gd name="T16" fmla="*/ 348 w 389"/>
              <a:gd name="T17" fmla="*/ 91 h 295"/>
              <a:gd name="T18" fmla="*/ 336 w 389"/>
              <a:gd name="T19" fmla="*/ 77 h 295"/>
              <a:gd name="T20" fmla="*/ 356 w 389"/>
              <a:gd name="T21" fmla="*/ 58 h 295"/>
              <a:gd name="T22" fmla="*/ 361 w 389"/>
              <a:gd name="T23" fmla="*/ 48 h 295"/>
              <a:gd name="T24" fmla="*/ 376 w 389"/>
              <a:gd name="T25" fmla="*/ 25 h 295"/>
              <a:gd name="T26" fmla="*/ 352 w 389"/>
              <a:gd name="T27" fmla="*/ 33 h 295"/>
              <a:gd name="T28" fmla="*/ 310 w 389"/>
              <a:gd name="T29" fmla="*/ 52 h 295"/>
              <a:gd name="T30" fmla="*/ 293 w 389"/>
              <a:gd name="T31" fmla="*/ 38 h 295"/>
              <a:gd name="T32" fmla="*/ 306 w 389"/>
              <a:gd name="T33" fmla="*/ 24 h 295"/>
              <a:gd name="T34" fmla="*/ 275 w 389"/>
              <a:gd name="T35" fmla="*/ 0 h 295"/>
              <a:gd name="T36" fmla="*/ 202 w 389"/>
              <a:gd name="T37" fmla="*/ 6 h 295"/>
              <a:gd name="T38" fmla="*/ 183 w 389"/>
              <a:gd name="T39" fmla="*/ 7 h 295"/>
              <a:gd name="T40" fmla="*/ 159 w 389"/>
              <a:gd name="T41" fmla="*/ 18 h 295"/>
              <a:gd name="T42" fmla="*/ 141 w 389"/>
              <a:gd name="T43" fmla="*/ 20 h 295"/>
              <a:gd name="T44" fmla="*/ 134 w 389"/>
              <a:gd name="T45" fmla="*/ 28 h 295"/>
              <a:gd name="T46" fmla="*/ 122 w 389"/>
              <a:gd name="T47" fmla="*/ 28 h 295"/>
              <a:gd name="T48" fmla="*/ 75 w 389"/>
              <a:gd name="T49" fmla="*/ 30 h 295"/>
              <a:gd name="T50" fmla="*/ 37 w 389"/>
              <a:gd name="T51" fmla="*/ 52 h 295"/>
              <a:gd name="T52" fmla="*/ 44 w 389"/>
              <a:gd name="T53" fmla="*/ 72 h 295"/>
              <a:gd name="T54" fmla="*/ 0 w 389"/>
              <a:gd name="T55" fmla="*/ 86 h 295"/>
              <a:gd name="T56" fmla="*/ 22 w 389"/>
              <a:gd name="T57" fmla="*/ 100 h 295"/>
              <a:gd name="T58" fmla="*/ 18 w 389"/>
              <a:gd name="T59" fmla="*/ 104 h 295"/>
              <a:gd name="T60" fmla="*/ 37 w 389"/>
              <a:gd name="T61" fmla="*/ 117 h 295"/>
              <a:gd name="T62" fmla="*/ 42 w 389"/>
              <a:gd name="T63" fmla="*/ 113 h 295"/>
              <a:gd name="T64" fmla="*/ 63 w 389"/>
              <a:gd name="T65" fmla="*/ 112 h 295"/>
              <a:gd name="T66" fmla="*/ 116 w 389"/>
              <a:gd name="T67" fmla="*/ 159 h 295"/>
              <a:gd name="T68" fmla="*/ 123 w 389"/>
              <a:gd name="T69" fmla="*/ 168 h 295"/>
              <a:gd name="T70" fmla="*/ 124 w 389"/>
              <a:gd name="T71" fmla="*/ 181 h 295"/>
              <a:gd name="T72" fmla="*/ 137 w 389"/>
              <a:gd name="T73" fmla="*/ 206 h 295"/>
              <a:gd name="T74" fmla="*/ 122 w 389"/>
              <a:gd name="T75" fmla="*/ 220 h 295"/>
              <a:gd name="T76" fmla="*/ 124 w 389"/>
              <a:gd name="T77" fmla="*/ 231 h 295"/>
              <a:gd name="T78" fmla="*/ 143 w 389"/>
              <a:gd name="T79" fmla="*/ 252 h 295"/>
              <a:gd name="T80" fmla="*/ 154 w 389"/>
              <a:gd name="T81" fmla="*/ 281 h 295"/>
              <a:gd name="T82" fmla="*/ 182 w 389"/>
              <a:gd name="T83" fmla="*/ 295 h 295"/>
              <a:gd name="T84" fmla="*/ 198 w 389"/>
              <a:gd name="T85" fmla="*/ 281 h 295"/>
              <a:gd name="T86" fmla="*/ 206 w 389"/>
              <a:gd name="T87" fmla="*/ 251 h 295"/>
              <a:gd name="T88" fmla="*/ 225 w 389"/>
              <a:gd name="T89" fmla="*/ 236 h 295"/>
              <a:gd name="T90" fmla="*/ 232 w 389"/>
              <a:gd name="T91" fmla="*/ 236 h 295"/>
              <a:gd name="T92" fmla="*/ 262 w 389"/>
              <a:gd name="T93" fmla="*/ 212 h 295"/>
              <a:gd name="T94" fmla="*/ 301 w 389"/>
              <a:gd name="T95" fmla="*/ 203 h 295"/>
              <a:gd name="T96" fmla="*/ 39 w 389"/>
              <a:gd name="T97" fmla="*/ 96 h 295"/>
              <a:gd name="T98" fmla="*/ 42 w 389"/>
              <a:gd name="T99" fmla="*/ 92 h 2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89" h="295">
                <a:moveTo>
                  <a:pt x="327" y="188"/>
                </a:moveTo>
                <a:cubicBezTo>
                  <a:pt x="322" y="187"/>
                  <a:pt x="302" y="188"/>
                  <a:pt x="302" y="181"/>
                </a:cubicBezTo>
                <a:cubicBezTo>
                  <a:pt x="303" y="181"/>
                  <a:pt x="307" y="180"/>
                  <a:pt x="307" y="178"/>
                </a:cubicBezTo>
                <a:cubicBezTo>
                  <a:pt x="307" y="176"/>
                  <a:pt x="305" y="175"/>
                  <a:pt x="305" y="172"/>
                </a:cubicBezTo>
                <a:cubicBezTo>
                  <a:pt x="306" y="173"/>
                  <a:pt x="307" y="172"/>
                  <a:pt x="308" y="172"/>
                </a:cubicBezTo>
                <a:cubicBezTo>
                  <a:pt x="317" y="172"/>
                  <a:pt x="315" y="183"/>
                  <a:pt x="326" y="183"/>
                </a:cubicBezTo>
                <a:cubicBezTo>
                  <a:pt x="328" y="183"/>
                  <a:pt x="332" y="183"/>
                  <a:pt x="332" y="181"/>
                </a:cubicBezTo>
                <a:cubicBezTo>
                  <a:pt x="332" y="168"/>
                  <a:pt x="318" y="164"/>
                  <a:pt x="310" y="156"/>
                </a:cubicBezTo>
                <a:cubicBezTo>
                  <a:pt x="310" y="152"/>
                  <a:pt x="310" y="152"/>
                  <a:pt x="310" y="152"/>
                </a:cubicBezTo>
                <a:cubicBezTo>
                  <a:pt x="310" y="152"/>
                  <a:pt x="311" y="153"/>
                  <a:pt x="313" y="152"/>
                </a:cubicBezTo>
                <a:cubicBezTo>
                  <a:pt x="314" y="157"/>
                  <a:pt x="321" y="163"/>
                  <a:pt x="325" y="163"/>
                </a:cubicBezTo>
                <a:cubicBezTo>
                  <a:pt x="328" y="163"/>
                  <a:pt x="328" y="160"/>
                  <a:pt x="328" y="157"/>
                </a:cubicBezTo>
                <a:cubicBezTo>
                  <a:pt x="328" y="151"/>
                  <a:pt x="318" y="152"/>
                  <a:pt x="316" y="148"/>
                </a:cubicBezTo>
                <a:cubicBezTo>
                  <a:pt x="319" y="148"/>
                  <a:pt x="319" y="148"/>
                  <a:pt x="319" y="148"/>
                </a:cubicBezTo>
                <a:cubicBezTo>
                  <a:pt x="321" y="148"/>
                  <a:pt x="323" y="151"/>
                  <a:pt x="326" y="152"/>
                </a:cubicBezTo>
                <a:cubicBezTo>
                  <a:pt x="328" y="147"/>
                  <a:pt x="337" y="150"/>
                  <a:pt x="338" y="143"/>
                </a:cubicBezTo>
                <a:cubicBezTo>
                  <a:pt x="337" y="143"/>
                  <a:pt x="336" y="141"/>
                  <a:pt x="336" y="140"/>
                </a:cubicBezTo>
                <a:cubicBezTo>
                  <a:pt x="340" y="139"/>
                  <a:pt x="345" y="137"/>
                  <a:pt x="346" y="133"/>
                </a:cubicBezTo>
                <a:cubicBezTo>
                  <a:pt x="343" y="132"/>
                  <a:pt x="337" y="133"/>
                  <a:pt x="337" y="129"/>
                </a:cubicBezTo>
                <a:cubicBezTo>
                  <a:pt x="337" y="126"/>
                  <a:pt x="341" y="126"/>
                  <a:pt x="344" y="126"/>
                </a:cubicBezTo>
                <a:cubicBezTo>
                  <a:pt x="343" y="124"/>
                  <a:pt x="344" y="123"/>
                  <a:pt x="344" y="121"/>
                </a:cubicBezTo>
                <a:cubicBezTo>
                  <a:pt x="344" y="117"/>
                  <a:pt x="341" y="116"/>
                  <a:pt x="341" y="111"/>
                </a:cubicBezTo>
                <a:cubicBezTo>
                  <a:pt x="338" y="111"/>
                  <a:pt x="334" y="111"/>
                  <a:pt x="334" y="107"/>
                </a:cubicBezTo>
                <a:cubicBezTo>
                  <a:pt x="334" y="106"/>
                  <a:pt x="336" y="104"/>
                  <a:pt x="338" y="104"/>
                </a:cubicBezTo>
                <a:cubicBezTo>
                  <a:pt x="342" y="104"/>
                  <a:pt x="354" y="106"/>
                  <a:pt x="354" y="100"/>
                </a:cubicBezTo>
                <a:cubicBezTo>
                  <a:pt x="354" y="95"/>
                  <a:pt x="345" y="96"/>
                  <a:pt x="344" y="92"/>
                </a:cubicBezTo>
                <a:cubicBezTo>
                  <a:pt x="346" y="92"/>
                  <a:pt x="347" y="92"/>
                  <a:pt x="348" y="91"/>
                </a:cubicBezTo>
                <a:cubicBezTo>
                  <a:pt x="346" y="89"/>
                  <a:pt x="343" y="87"/>
                  <a:pt x="339" y="87"/>
                </a:cubicBezTo>
                <a:cubicBezTo>
                  <a:pt x="337" y="87"/>
                  <a:pt x="335" y="88"/>
                  <a:pt x="333" y="87"/>
                </a:cubicBezTo>
                <a:cubicBezTo>
                  <a:pt x="334" y="84"/>
                  <a:pt x="334" y="79"/>
                  <a:pt x="336" y="77"/>
                </a:cubicBezTo>
                <a:cubicBezTo>
                  <a:pt x="341" y="74"/>
                  <a:pt x="345" y="72"/>
                  <a:pt x="345" y="67"/>
                </a:cubicBezTo>
                <a:cubicBezTo>
                  <a:pt x="345" y="67"/>
                  <a:pt x="346" y="67"/>
                  <a:pt x="345" y="64"/>
                </a:cubicBezTo>
                <a:cubicBezTo>
                  <a:pt x="350" y="63"/>
                  <a:pt x="356" y="62"/>
                  <a:pt x="356" y="58"/>
                </a:cubicBezTo>
                <a:cubicBezTo>
                  <a:pt x="356" y="56"/>
                  <a:pt x="357" y="59"/>
                  <a:pt x="356" y="55"/>
                </a:cubicBezTo>
                <a:cubicBezTo>
                  <a:pt x="360" y="54"/>
                  <a:pt x="366" y="54"/>
                  <a:pt x="366" y="48"/>
                </a:cubicBezTo>
                <a:cubicBezTo>
                  <a:pt x="364" y="50"/>
                  <a:pt x="364" y="50"/>
                  <a:pt x="361" y="48"/>
                </a:cubicBezTo>
                <a:cubicBezTo>
                  <a:pt x="371" y="48"/>
                  <a:pt x="376" y="42"/>
                  <a:pt x="384" y="39"/>
                </a:cubicBezTo>
                <a:cubicBezTo>
                  <a:pt x="385" y="39"/>
                  <a:pt x="389" y="37"/>
                  <a:pt x="389" y="34"/>
                </a:cubicBezTo>
                <a:cubicBezTo>
                  <a:pt x="389" y="31"/>
                  <a:pt x="379" y="25"/>
                  <a:pt x="376" y="25"/>
                </a:cubicBezTo>
                <a:cubicBezTo>
                  <a:pt x="373" y="25"/>
                  <a:pt x="372" y="28"/>
                  <a:pt x="371" y="28"/>
                </a:cubicBezTo>
                <a:cubicBezTo>
                  <a:pt x="360" y="28"/>
                  <a:pt x="360" y="28"/>
                  <a:pt x="360" y="28"/>
                </a:cubicBezTo>
                <a:cubicBezTo>
                  <a:pt x="357" y="32"/>
                  <a:pt x="356" y="31"/>
                  <a:pt x="352" y="33"/>
                </a:cubicBezTo>
                <a:cubicBezTo>
                  <a:pt x="351" y="33"/>
                  <a:pt x="347" y="32"/>
                  <a:pt x="347" y="32"/>
                </a:cubicBezTo>
                <a:cubicBezTo>
                  <a:pt x="347" y="32"/>
                  <a:pt x="337" y="32"/>
                  <a:pt x="331" y="32"/>
                </a:cubicBezTo>
                <a:cubicBezTo>
                  <a:pt x="328" y="36"/>
                  <a:pt x="316" y="50"/>
                  <a:pt x="310" y="52"/>
                </a:cubicBezTo>
                <a:cubicBezTo>
                  <a:pt x="311" y="49"/>
                  <a:pt x="326" y="34"/>
                  <a:pt x="326" y="32"/>
                </a:cubicBezTo>
                <a:cubicBezTo>
                  <a:pt x="326" y="29"/>
                  <a:pt x="324" y="25"/>
                  <a:pt x="320" y="25"/>
                </a:cubicBezTo>
                <a:cubicBezTo>
                  <a:pt x="313" y="25"/>
                  <a:pt x="299" y="38"/>
                  <a:pt x="293" y="38"/>
                </a:cubicBezTo>
                <a:cubicBezTo>
                  <a:pt x="292" y="38"/>
                  <a:pt x="302" y="29"/>
                  <a:pt x="302" y="27"/>
                </a:cubicBezTo>
                <a:cubicBezTo>
                  <a:pt x="298" y="25"/>
                  <a:pt x="260" y="30"/>
                  <a:pt x="256" y="27"/>
                </a:cubicBezTo>
                <a:cubicBezTo>
                  <a:pt x="306" y="24"/>
                  <a:pt x="306" y="24"/>
                  <a:pt x="306" y="24"/>
                </a:cubicBezTo>
                <a:cubicBezTo>
                  <a:pt x="312" y="22"/>
                  <a:pt x="327" y="23"/>
                  <a:pt x="328" y="15"/>
                </a:cubicBezTo>
                <a:cubicBezTo>
                  <a:pt x="323" y="14"/>
                  <a:pt x="315" y="16"/>
                  <a:pt x="309" y="13"/>
                </a:cubicBezTo>
                <a:cubicBezTo>
                  <a:pt x="298" y="9"/>
                  <a:pt x="288" y="0"/>
                  <a:pt x="275" y="0"/>
                </a:cubicBezTo>
                <a:cubicBezTo>
                  <a:pt x="263" y="0"/>
                  <a:pt x="255" y="0"/>
                  <a:pt x="242" y="0"/>
                </a:cubicBezTo>
                <a:cubicBezTo>
                  <a:pt x="230" y="0"/>
                  <a:pt x="222" y="6"/>
                  <a:pt x="211" y="6"/>
                </a:cubicBezTo>
                <a:cubicBezTo>
                  <a:pt x="207" y="6"/>
                  <a:pt x="206" y="6"/>
                  <a:pt x="202" y="6"/>
                </a:cubicBezTo>
                <a:cubicBezTo>
                  <a:pt x="202" y="8"/>
                  <a:pt x="202" y="8"/>
                  <a:pt x="202" y="8"/>
                </a:cubicBezTo>
                <a:cubicBezTo>
                  <a:pt x="197" y="8"/>
                  <a:pt x="197" y="8"/>
                  <a:pt x="197" y="8"/>
                </a:cubicBezTo>
                <a:cubicBezTo>
                  <a:pt x="192" y="8"/>
                  <a:pt x="188" y="7"/>
                  <a:pt x="183" y="7"/>
                </a:cubicBezTo>
                <a:cubicBezTo>
                  <a:pt x="175" y="7"/>
                  <a:pt x="170" y="9"/>
                  <a:pt x="164" y="12"/>
                </a:cubicBezTo>
                <a:cubicBezTo>
                  <a:pt x="165" y="13"/>
                  <a:pt x="167" y="14"/>
                  <a:pt x="168" y="15"/>
                </a:cubicBezTo>
                <a:cubicBezTo>
                  <a:pt x="166" y="16"/>
                  <a:pt x="159" y="15"/>
                  <a:pt x="159" y="18"/>
                </a:cubicBezTo>
                <a:cubicBezTo>
                  <a:pt x="159" y="23"/>
                  <a:pt x="168" y="24"/>
                  <a:pt x="172" y="28"/>
                </a:cubicBezTo>
                <a:cubicBezTo>
                  <a:pt x="162" y="28"/>
                  <a:pt x="162" y="28"/>
                  <a:pt x="162" y="28"/>
                </a:cubicBezTo>
                <a:cubicBezTo>
                  <a:pt x="156" y="24"/>
                  <a:pt x="151" y="20"/>
                  <a:pt x="141" y="20"/>
                </a:cubicBezTo>
                <a:cubicBezTo>
                  <a:pt x="139" y="20"/>
                  <a:pt x="136" y="20"/>
                  <a:pt x="136" y="23"/>
                </a:cubicBezTo>
                <a:cubicBezTo>
                  <a:pt x="136" y="25"/>
                  <a:pt x="137" y="24"/>
                  <a:pt x="138" y="28"/>
                </a:cubicBezTo>
                <a:cubicBezTo>
                  <a:pt x="138" y="28"/>
                  <a:pt x="135" y="28"/>
                  <a:pt x="134" y="28"/>
                </a:cubicBezTo>
                <a:cubicBezTo>
                  <a:pt x="130" y="24"/>
                  <a:pt x="126" y="26"/>
                  <a:pt x="123" y="22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21" y="25"/>
                  <a:pt x="122" y="27"/>
                  <a:pt x="122" y="28"/>
                </a:cubicBezTo>
                <a:cubicBezTo>
                  <a:pt x="118" y="28"/>
                  <a:pt x="117" y="21"/>
                  <a:pt x="113" y="21"/>
                </a:cubicBezTo>
                <a:cubicBezTo>
                  <a:pt x="107" y="21"/>
                  <a:pt x="102" y="25"/>
                  <a:pt x="96" y="27"/>
                </a:cubicBezTo>
                <a:cubicBezTo>
                  <a:pt x="87" y="27"/>
                  <a:pt x="84" y="29"/>
                  <a:pt x="75" y="30"/>
                </a:cubicBezTo>
                <a:cubicBezTo>
                  <a:pt x="67" y="31"/>
                  <a:pt x="73" y="41"/>
                  <a:pt x="66" y="41"/>
                </a:cubicBezTo>
                <a:cubicBezTo>
                  <a:pt x="63" y="41"/>
                  <a:pt x="61" y="41"/>
                  <a:pt x="60" y="40"/>
                </a:cubicBezTo>
                <a:cubicBezTo>
                  <a:pt x="55" y="44"/>
                  <a:pt x="45" y="50"/>
                  <a:pt x="37" y="52"/>
                </a:cubicBezTo>
                <a:cubicBezTo>
                  <a:pt x="36" y="52"/>
                  <a:pt x="33" y="53"/>
                  <a:pt x="33" y="55"/>
                </a:cubicBezTo>
                <a:cubicBezTo>
                  <a:pt x="33" y="60"/>
                  <a:pt x="46" y="59"/>
                  <a:pt x="50" y="60"/>
                </a:cubicBezTo>
                <a:cubicBezTo>
                  <a:pt x="50" y="66"/>
                  <a:pt x="47" y="70"/>
                  <a:pt x="44" y="72"/>
                </a:cubicBezTo>
                <a:cubicBezTo>
                  <a:pt x="39" y="75"/>
                  <a:pt x="30" y="71"/>
                  <a:pt x="24" y="74"/>
                </a:cubicBezTo>
                <a:cubicBezTo>
                  <a:pt x="20" y="75"/>
                  <a:pt x="17" y="77"/>
                  <a:pt x="13" y="79"/>
                </a:cubicBezTo>
                <a:cubicBezTo>
                  <a:pt x="8" y="80"/>
                  <a:pt x="0" y="79"/>
                  <a:pt x="0" y="86"/>
                </a:cubicBezTo>
                <a:cubicBezTo>
                  <a:pt x="0" y="89"/>
                  <a:pt x="22" y="96"/>
                  <a:pt x="23" y="96"/>
                </a:cubicBezTo>
                <a:cubicBezTo>
                  <a:pt x="24" y="96"/>
                  <a:pt x="25" y="96"/>
                  <a:pt x="27" y="96"/>
                </a:cubicBezTo>
                <a:cubicBezTo>
                  <a:pt x="25" y="100"/>
                  <a:pt x="25" y="100"/>
                  <a:pt x="22" y="100"/>
                </a:cubicBezTo>
                <a:cubicBezTo>
                  <a:pt x="21" y="100"/>
                  <a:pt x="19" y="100"/>
                  <a:pt x="17" y="100"/>
                </a:cubicBezTo>
                <a:cubicBezTo>
                  <a:pt x="15" y="100"/>
                  <a:pt x="10" y="101"/>
                  <a:pt x="10" y="104"/>
                </a:cubicBezTo>
                <a:cubicBezTo>
                  <a:pt x="14" y="106"/>
                  <a:pt x="13" y="104"/>
                  <a:pt x="18" y="104"/>
                </a:cubicBezTo>
                <a:cubicBezTo>
                  <a:pt x="21" y="104"/>
                  <a:pt x="23" y="106"/>
                  <a:pt x="27" y="108"/>
                </a:cubicBezTo>
                <a:cubicBezTo>
                  <a:pt x="26" y="110"/>
                  <a:pt x="25" y="110"/>
                  <a:pt x="22" y="111"/>
                </a:cubicBezTo>
                <a:cubicBezTo>
                  <a:pt x="25" y="115"/>
                  <a:pt x="32" y="117"/>
                  <a:pt x="37" y="117"/>
                </a:cubicBezTo>
                <a:cubicBezTo>
                  <a:pt x="39" y="117"/>
                  <a:pt x="39" y="117"/>
                  <a:pt x="40" y="116"/>
                </a:cubicBezTo>
                <a:cubicBezTo>
                  <a:pt x="39" y="116"/>
                  <a:pt x="39" y="115"/>
                  <a:pt x="38" y="114"/>
                </a:cubicBezTo>
                <a:cubicBezTo>
                  <a:pt x="39" y="114"/>
                  <a:pt x="40" y="113"/>
                  <a:pt x="42" y="113"/>
                </a:cubicBezTo>
                <a:cubicBezTo>
                  <a:pt x="45" y="113"/>
                  <a:pt x="47" y="115"/>
                  <a:pt x="49" y="115"/>
                </a:cubicBezTo>
                <a:cubicBezTo>
                  <a:pt x="52" y="115"/>
                  <a:pt x="54" y="112"/>
                  <a:pt x="56" y="112"/>
                </a:cubicBezTo>
                <a:cubicBezTo>
                  <a:pt x="59" y="112"/>
                  <a:pt x="59" y="112"/>
                  <a:pt x="63" y="112"/>
                </a:cubicBezTo>
                <a:cubicBezTo>
                  <a:pt x="89" y="112"/>
                  <a:pt x="106" y="132"/>
                  <a:pt x="110" y="151"/>
                </a:cubicBezTo>
                <a:cubicBezTo>
                  <a:pt x="110" y="155"/>
                  <a:pt x="110" y="155"/>
                  <a:pt x="110" y="155"/>
                </a:cubicBezTo>
                <a:cubicBezTo>
                  <a:pt x="114" y="155"/>
                  <a:pt x="116" y="155"/>
                  <a:pt x="116" y="159"/>
                </a:cubicBezTo>
                <a:cubicBezTo>
                  <a:pt x="116" y="164"/>
                  <a:pt x="111" y="163"/>
                  <a:pt x="111" y="168"/>
                </a:cubicBezTo>
                <a:cubicBezTo>
                  <a:pt x="111" y="172"/>
                  <a:pt x="113" y="172"/>
                  <a:pt x="118" y="172"/>
                </a:cubicBezTo>
                <a:cubicBezTo>
                  <a:pt x="121" y="172"/>
                  <a:pt x="121" y="168"/>
                  <a:pt x="123" y="168"/>
                </a:cubicBezTo>
                <a:cubicBezTo>
                  <a:pt x="131" y="168"/>
                  <a:pt x="133" y="179"/>
                  <a:pt x="140" y="181"/>
                </a:cubicBezTo>
                <a:cubicBezTo>
                  <a:pt x="140" y="183"/>
                  <a:pt x="140" y="185"/>
                  <a:pt x="138" y="185"/>
                </a:cubicBezTo>
                <a:cubicBezTo>
                  <a:pt x="132" y="185"/>
                  <a:pt x="129" y="181"/>
                  <a:pt x="124" y="181"/>
                </a:cubicBezTo>
                <a:cubicBezTo>
                  <a:pt x="122" y="181"/>
                  <a:pt x="122" y="180"/>
                  <a:pt x="120" y="181"/>
                </a:cubicBezTo>
                <a:cubicBezTo>
                  <a:pt x="121" y="188"/>
                  <a:pt x="137" y="189"/>
                  <a:pt x="144" y="191"/>
                </a:cubicBezTo>
                <a:cubicBezTo>
                  <a:pt x="142" y="197"/>
                  <a:pt x="138" y="200"/>
                  <a:pt x="137" y="206"/>
                </a:cubicBezTo>
                <a:cubicBezTo>
                  <a:pt x="134" y="205"/>
                  <a:pt x="134" y="205"/>
                  <a:pt x="130" y="207"/>
                </a:cubicBezTo>
                <a:cubicBezTo>
                  <a:pt x="130" y="207"/>
                  <a:pt x="130" y="207"/>
                  <a:pt x="130" y="207"/>
                </a:cubicBezTo>
                <a:cubicBezTo>
                  <a:pt x="126" y="211"/>
                  <a:pt x="126" y="215"/>
                  <a:pt x="122" y="220"/>
                </a:cubicBezTo>
                <a:cubicBezTo>
                  <a:pt x="122" y="225"/>
                  <a:pt x="122" y="225"/>
                  <a:pt x="122" y="225"/>
                </a:cubicBezTo>
                <a:cubicBezTo>
                  <a:pt x="122" y="224"/>
                  <a:pt x="125" y="224"/>
                  <a:pt x="127" y="225"/>
                </a:cubicBezTo>
                <a:cubicBezTo>
                  <a:pt x="126" y="227"/>
                  <a:pt x="124" y="228"/>
                  <a:pt x="124" y="231"/>
                </a:cubicBezTo>
                <a:cubicBezTo>
                  <a:pt x="124" y="237"/>
                  <a:pt x="131" y="239"/>
                  <a:pt x="132" y="244"/>
                </a:cubicBezTo>
                <a:cubicBezTo>
                  <a:pt x="133" y="246"/>
                  <a:pt x="133" y="250"/>
                  <a:pt x="134" y="251"/>
                </a:cubicBezTo>
                <a:cubicBezTo>
                  <a:pt x="138" y="253"/>
                  <a:pt x="139" y="247"/>
                  <a:pt x="143" y="252"/>
                </a:cubicBezTo>
                <a:cubicBezTo>
                  <a:pt x="141" y="253"/>
                  <a:pt x="139" y="253"/>
                  <a:pt x="139" y="256"/>
                </a:cubicBezTo>
                <a:cubicBezTo>
                  <a:pt x="139" y="263"/>
                  <a:pt x="148" y="273"/>
                  <a:pt x="152" y="276"/>
                </a:cubicBezTo>
                <a:cubicBezTo>
                  <a:pt x="153" y="277"/>
                  <a:pt x="153" y="280"/>
                  <a:pt x="154" y="281"/>
                </a:cubicBezTo>
                <a:cubicBezTo>
                  <a:pt x="158" y="284"/>
                  <a:pt x="160" y="282"/>
                  <a:pt x="161" y="287"/>
                </a:cubicBezTo>
                <a:cubicBezTo>
                  <a:pt x="164" y="287"/>
                  <a:pt x="168" y="284"/>
                  <a:pt x="171" y="284"/>
                </a:cubicBezTo>
                <a:cubicBezTo>
                  <a:pt x="177" y="284"/>
                  <a:pt x="176" y="295"/>
                  <a:pt x="182" y="295"/>
                </a:cubicBezTo>
                <a:cubicBezTo>
                  <a:pt x="183" y="295"/>
                  <a:pt x="184" y="293"/>
                  <a:pt x="186" y="293"/>
                </a:cubicBezTo>
                <a:cubicBezTo>
                  <a:pt x="187" y="294"/>
                  <a:pt x="187" y="295"/>
                  <a:pt x="189" y="295"/>
                </a:cubicBezTo>
                <a:cubicBezTo>
                  <a:pt x="195" y="295"/>
                  <a:pt x="192" y="283"/>
                  <a:pt x="198" y="281"/>
                </a:cubicBezTo>
                <a:cubicBezTo>
                  <a:pt x="197" y="278"/>
                  <a:pt x="198" y="273"/>
                  <a:pt x="198" y="268"/>
                </a:cubicBezTo>
                <a:cubicBezTo>
                  <a:pt x="198" y="262"/>
                  <a:pt x="208" y="264"/>
                  <a:pt x="208" y="257"/>
                </a:cubicBezTo>
                <a:cubicBezTo>
                  <a:pt x="208" y="254"/>
                  <a:pt x="206" y="253"/>
                  <a:pt x="206" y="251"/>
                </a:cubicBezTo>
                <a:cubicBezTo>
                  <a:pt x="206" y="250"/>
                  <a:pt x="207" y="250"/>
                  <a:pt x="207" y="249"/>
                </a:cubicBezTo>
                <a:cubicBezTo>
                  <a:pt x="207" y="248"/>
                  <a:pt x="207" y="247"/>
                  <a:pt x="207" y="246"/>
                </a:cubicBezTo>
                <a:cubicBezTo>
                  <a:pt x="207" y="239"/>
                  <a:pt x="220" y="241"/>
                  <a:pt x="225" y="236"/>
                </a:cubicBezTo>
                <a:cubicBezTo>
                  <a:pt x="227" y="234"/>
                  <a:pt x="226" y="232"/>
                  <a:pt x="230" y="231"/>
                </a:cubicBezTo>
                <a:cubicBezTo>
                  <a:pt x="230" y="236"/>
                  <a:pt x="230" y="236"/>
                  <a:pt x="230" y="236"/>
                </a:cubicBezTo>
                <a:cubicBezTo>
                  <a:pt x="232" y="236"/>
                  <a:pt x="232" y="236"/>
                  <a:pt x="232" y="236"/>
                </a:cubicBezTo>
                <a:cubicBezTo>
                  <a:pt x="236" y="232"/>
                  <a:pt x="244" y="233"/>
                  <a:pt x="249" y="229"/>
                </a:cubicBezTo>
                <a:cubicBezTo>
                  <a:pt x="252" y="225"/>
                  <a:pt x="252" y="221"/>
                  <a:pt x="257" y="217"/>
                </a:cubicBezTo>
                <a:cubicBezTo>
                  <a:pt x="262" y="212"/>
                  <a:pt x="262" y="212"/>
                  <a:pt x="262" y="212"/>
                </a:cubicBezTo>
                <a:cubicBezTo>
                  <a:pt x="262" y="211"/>
                  <a:pt x="265" y="212"/>
                  <a:pt x="267" y="208"/>
                </a:cubicBezTo>
                <a:cubicBezTo>
                  <a:pt x="277" y="208"/>
                  <a:pt x="277" y="208"/>
                  <a:pt x="277" y="208"/>
                </a:cubicBezTo>
                <a:cubicBezTo>
                  <a:pt x="286" y="204"/>
                  <a:pt x="293" y="206"/>
                  <a:pt x="301" y="203"/>
                </a:cubicBezTo>
                <a:cubicBezTo>
                  <a:pt x="307" y="201"/>
                  <a:pt x="310" y="195"/>
                  <a:pt x="317" y="192"/>
                </a:cubicBezTo>
                <a:cubicBezTo>
                  <a:pt x="321" y="191"/>
                  <a:pt x="324" y="191"/>
                  <a:pt x="327" y="188"/>
                </a:cubicBezTo>
                <a:close/>
                <a:moveTo>
                  <a:pt x="39" y="96"/>
                </a:moveTo>
                <a:cubicBezTo>
                  <a:pt x="31" y="96"/>
                  <a:pt x="31" y="96"/>
                  <a:pt x="31" y="96"/>
                </a:cubicBezTo>
                <a:cubicBezTo>
                  <a:pt x="32" y="96"/>
                  <a:pt x="33" y="92"/>
                  <a:pt x="33" y="92"/>
                </a:cubicBezTo>
                <a:cubicBezTo>
                  <a:pt x="42" y="92"/>
                  <a:pt x="42" y="92"/>
                  <a:pt x="42" y="92"/>
                </a:cubicBezTo>
                <a:cubicBezTo>
                  <a:pt x="42" y="96"/>
                  <a:pt x="42" y="96"/>
                  <a:pt x="39" y="96"/>
                </a:cubicBezTo>
                <a:close/>
              </a:path>
            </a:pathLst>
          </a:custGeom>
          <a:solidFill>
            <a:srgbClr val="2387A6">
              <a:alpha val="91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60" name="Freeform 145"/>
          <p:cNvSpPr>
            <a:spLocks/>
          </p:cNvSpPr>
          <p:nvPr/>
        </p:nvSpPr>
        <p:spPr bwMode="auto">
          <a:xfrm>
            <a:off x="3915430" y="1365889"/>
            <a:ext cx="96619" cy="71492"/>
          </a:xfrm>
          <a:custGeom>
            <a:avLst/>
            <a:gdLst>
              <a:gd name="T0" fmla="*/ 5 w 19"/>
              <a:gd name="T1" fmla="*/ 14 h 14"/>
              <a:gd name="T2" fmla="*/ 10 w 19"/>
              <a:gd name="T3" fmla="*/ 14 h 14"/>
              <a:gd name="T4" fmla="*/ 19 w 19"/>
              <a:gd name="T5" fmla="*/ 9 h 14"/>
              <a:gd name="T6" fmla="*/ 5 w 19"/>
              <a:gd name="T7" fmla="*/ 0 h 14"/>
              <a:gd name="T8" fmla="*/ 0 w 19"/>
              <a:gd name="T9" fmla="*/ 5 h 14"/>
              <a:gd name="T10" fmla="*/ 5 w 19"/>
              <a:gd name="T11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" h="14">
                <a:moveTo>
                  <a:pt x="5" y="14"/>
                </a:moveTo>
                <a:cubicBezTo>
                  <a:pt x="10" y="14"/>
                  <a:pt x="10" y="14"/>
                  <a:pt x="10" y="14"/>
                </a:cubicBezTo>
                <a:cubicBezTo>
                  <a:pt x="13" y="14"/>
                  <a:pt x="18" y="12"/>
                  <a:pt x="19" y="9"/>
                </a:cubicBezTo>
                <a:cubicBezTo>
                  <a:pt x="13" y="7"/>
                  <a:pt x="11" y="0"/>
                  <a:pt x="5" y="0"/>
                </a:cubicBezTo>
                <a:cubicBezTo>
                  <a:pt x="3" y="0"/>
                  <a:pt x="0" y="2"/>
                  <a:pt x="0" y="5"/>
                </a:cubicBezTo>
                <a:cubicBezTo>
                  <a:pt x="0" y="8"/>
                  <a:pt x="3" y="14"/>
                  <a:pt x="5" y="14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61" name="Freeform 146"/>
          <p:cNvSpPr>
            <a:spLocks/>
          </p:cNvSpPr>
          <p:nvPr/>
        </p:nvSpPr>
        <p:spPr bwMode="auto">
          <a:xfrm>
            <a:off x="5092039" y="1058893"/>
            <a:ext cx="51531" cy="18925"/>
          </a:xfrm>
          <a:custGeom>
            <a:avLst/>
            <a:gdLst>
              <a:gd name="T0" fmla="*/ 2 w 10"/>
              <a:gd name="T1" fmla="*/ 0 h 4"/>
              <a:gd name="T2" fmla="*/ 0 w 10"/>
              <a:gd name="T3" fmla="*/ 2 h 4"/>
              <a:gd name="T4" fmla="*/ 3 w 10"/>
              <a:gd name="T5" fmla="*/ 4 h 4"/>
              <a:gd name="T6" fmla="*/ 10 w 10"/>
              <a:gd name="T7" fmla="*/ 0 h 4"/>
              <a:gd name="T8" fmla="*/ 6 w 10"/>
              <a:gd name="T9" fmla="*/ 0 h 4"/>
              <a:gd name="T10" fmla="*/ 2 w 10"/>
              <a:gd name="T11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" h="4">
                <a:moveTo>
                  <a:pt x="2" y="0"/>
                </a:moveTo>
                <a:cubicBezTo>
                  <a:pt x="1" y="0"/>
                  <a:pt x="0" y="1"/>
                  <a:pt x="0" y="2"/>
                </a:cubicBezTo>
                <a:cubicBezTo>
                  <a:pt x="0" y="3"/>
                  <a:pt x="1" y="4"/>
                  <a:pt x="3" y="4"/>
                </a:cubicBezTo>
                <a:cubicBezTo>
                  <a:pt x="5" y="4"/>
                  <a:pt x="9" y="0"/>
                  <a:pt x="10" y="0"/>
                </a:cubicBezTo>
                <a:cubicBezTo>
                  <a:pt x="6" y="0"/>
                  <a:pt x="6" y="0"/>
                  <a:pt x="6" y="0"/>
                </a:cubicBezTo>
                <a:lnTo>
                  <a:pt x="2" y="0"/>
                </a:ln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62" name="Freeform 147"/>
          <p:cNvSpPr>
            <a:spLocks/>
          </p:cNvSpPr>
          <p:nvPr/>
        </p:nvSpPr>
        <p:spPr bwMode="auto">
          <a:xfrm>
            <a:off x="3778016" y="2297393"/>
            <a:ext cx="208268" cy="210272"/>
          </a:xfrm>
          <a:custGeom>
            <a:avLst/>
            <a:gdLst>
              <a:gd name="T0" fmla="*/ 23 w 41"/>
              <a:gd name="T1" fmla="*/ 2 h 42"/>
              <a:gd name="T2" fmla="*/ 21 w 41"/>
              <a:gd name="T3" fmla="*/ 0 h 42"/>
              <a:gd name="T4" fmla="*/ 14 w 41"/>
              <a:gd name="T5" fmla="*/ 7 h 42"/>
              <a:gd name="T6" fmla="*/ 2 w 41"/>
              <a:gd name="T7" fmla="*/ 26 h 42"/>
              <a:gd name="T8" fmla="*/ 5 w 41"/>
              <a:gd name="T9" fmla="*/ 27 h 42"/>
              <a:gd name="T10" fmla="*/ 5 w 41"/>
              <a:gd name="T11" fmla="*/ 28 h 42"/>
              <a:gd name="T12" fmla="*/ 0 w 41"/>
              <a:gd name="T13" fmla="*/ 32 h 42"/>
              <a:gd name="T14" fmla="*/ 2 w 41"/>
              <a:gd name="T15" fmla="*/ 35 h 42"/>
              <a:gd name="T16" fmla="*/ 9 w 41"/>
              <a:gd name="T17" fmla="*/ 33 h 42"/>
              <a:gd name="T18" fmla="*/ 15 w 41"/>
              <a:gd name="T19" fmla="*/ 35 h 42"/>
              <a:gd name="T20" fmla="*/ 20 w 41"/>
              <a:gd name="T21" fmla="*/ 34 h 42"/>
              <a:gd name="T22" fmla="*/ 26 w 41"/>
              <a:gd name="T23" fmla="*/ 35 h 42"/>
              <a:gd name="T24" fmla="*/ 24 w 41"/>
              <a:gd name="T25" fmla="*/ 39 h 42"/>
              <a:gd name="T26" fmla="*/ 25 w 41"/>
              <a:gd name="T27" fmla="*/ 39 h 42"/>
              <a:gd name="T28" fmla="*/ 32 w 41"/>
              <a:gd name="T29" fmla="*/ 33 h 42"/>
              <a:gd name="T30" fmla="*/ 34 w 41"/>
              <a:gd name="T31" fmla="*/ 38 h 42"/>
              <a:gd name="T32" fmla="*/ 36 w 41"/>
              <a:gd name="T33" fmla="*/ 39 h 42"/>
              <a:gd name="T34" fmla="*/ 38 w 41"/>
              <a:gd name="T35" fmla="*/ 42 h 42"/>
              <a:gd name="T36" fmla="*/ 41 w 41"/>
              <a:gd name="T37" fmla="*/ 36 h 42"/>
              <a:gd name="T38" fmla="*/ 40 w 41"/>
              <a:gd name="T39" fmla="*/ 31 h 42"/>
              <a:gd name="T40" fmla="*/ 37 w 41"/>
              <a:gd name="T41" fmla="*/ 33 h 42"/>
              <a:gd name="T42" fmla="*/ 35 w 41"/>
              <a:gd name="T43" fmla="*/ 29 h 42"/>
              <a:gd name="T44" fmla="*/ 38 w 41"/>
              <a:gd name="T45" fmla="*/ 26 h 42"/>
              <a:gd name="T46" fmla="*/ 35 w 41"/>
              <a:gd name="T47" fmla="*/ 26 h 42"/>
              <a:gd name="T48" fmla="*/ 35 w 41"/>
              <a:gd name="T49" fmla="*/ 19 h 42"/>
              <a:gd name="T50" fmla="*/ 28 w 41"/>
              <a:gd name="T51" fmla="*/ 19 h 42"/>
              <a:gd name="T52" fmla="*/ 25 w 41"/>
              <a:gd name="T53" fmla="*/ 20 h 42"/>
              <a:gd name="T54" fmla="*/ 25 w 41"/>
              <a:gd name="T55" fmla="*/ 19 h 42"/>
              <a:gd name="T56" fmla="*/ 21 w 41"/>
              <a:gd name="T57" fmla="*/ 19 h 42"/>
              <a:gd name="T58" fmla="*/ 21 w 41"/>
              <a:gd name="T59" fmla="*/ 17 h 42"/>
              <a:gd name="T60" fmla="*/ 23 w 41"/>
              <a:gd name="T61" fmla="*/ 15 h 42"/>
              <a:gd name="T62" fmla="*/ 20 w 41"/>
              <a:gd name="T63" fmla="*/ 14 h 42"/>
              <a:gd name="T64" fmla="*/ 17 w 41"/>
              <a:gd name="T65" fmla="*/ 16 h 42"/>
              <a:gd name="T66" fmla="*/ 17 w 41"/>
              <a:gd name="T67" fmla="*/ 14 h 42"/>
              <a:gd name="T68" fmla="*/ 23 w 41"/>
              <a:gd name="T69" fmla="*/ 2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41" h="42">
                <a:moveTo>
                  <a:pt x="23" y="2"/>
                </a:moveTo>
                <a:cubicBezTo>
                  <a:pt x="23" y="2"/>
                  <a:pt x="22" y="0"/>
                  <a:pt x="21" y="0"/>
                </a:cubicBezTo>
                <a:cubicBezTo>
                  <a:pt x="17" y="0"/>
                  <a:pt x="16" y="4"/>
                  <a:pt x="14" y="7"/>
                </a:cubicBezTo>
                <a:cubicBezTo>
                  <a:pt x="10" y="12"/>
                  <a:pt x="9" y="22"/>
                  <a:pt x="2" y="26"/>
                </a:cubicBezTo>
                <a:cubicBezTo>
                  <a:pt x="3" y="26"/>
                  <a:pt x="1" y="27"/>
                  <a:pt x="5" y="27"/>
                </a:cubicBezTo>
                <a:cubicBezTo>
                  <a:pt x="5" y="28"/>
                  <a:pt x="5" y="28"/>
                  <a:pt x="5" y="28"/>
                </a:cubicBezTo>
                <a:cubicBezTo>
                  <a:pt x="5" y="28"/>
                  <a:pt x="0" y="32"/>
                  <a:pt x="0" y="32"/>
                </a:cubicBezTo>
                <a:cubicBezTo>
                  <a:pt x="0" y="33"/>
                  <a:pt x="1" y="35"/>
                  <a:pt x="2" y="35"/>
                </a:cubicBezTo>
                <a:cubicBezTo>
                  <a:pt x="5" y="35"/>
                  <a:pt x="5" y="33"/>
                  <a:pt x="9" y="33"/>
                </a:cubicBezTo>
                <a:cubicBezTo>
                  <a:pt x="11" y="33"/>
                  <a:pt x="12" y="35"/>
                  <a:pt x="15" y="35"/>
                </a:cubicBezTo>
                <a:cubicBezTo>
                  <a:pt x="17" y="35"/>
                  <a:pt x="18" y="34"/>
                  <a:pt x="20" y="34"/>
                </a:cubicBezTo>
                <a:cubicBezTo>
                  <a:pt x="21" y="36"/>
                  <a:pt x="24" y="35"/>
                  <a:pt x="26" y="35"/>
                </a:cubicBezTo>
                <a:cubicBezTo>
                  <a:pt x="26" y="36"/>
                  <a:pt x="24" y="35"/>
                  <a:pt x="24" y="39"/>
                </a:cubicBezTo>
                <a:cubicBezTo>
                  <a:pt x="24" y="39"/>
                  <a:pt x="25" y="39"/>
                  <a:pt x="25" y="39"/>
                </a:cubicBezTo>
                <a:cubicBezTo>
                  <a:pt x="28" y="39"/>
                  <a:pt x="30" y="35"/>
                  <a:pt x="32" y="33"/>
                </a:cubicBezTo>
                <a:cubicBezTo>
                  <a:pt x="33" y="34"/>
                  <a:pt x="32" y="38"/>
                  <a:pt x="34" y="38"/>
                </a:cubicBezTo>
                <a:cubicBezTo>
                  <a:pt x="35" y="38"/>
                  <a:pt x="35" y="39"/>
                  <a:pt x="36" y="39"/>
                </a:cubicBezTo>
                <a:cubicBezTo>
                  <a:pt x="36" y="40"/>
                  <a:pt x="36" y="42"/>
                  <a:pt x="38" y="42"/>
                </a:cubicBezTo>
                <a:cubicBezTo>
                  <a:pt x="40" y="42"/>
                  <a:pt x="41" y="39"/>
                  <a:pt x="41" y="36"/>
                </a:cubicBezTo>
                <a:cubicBezTo>
                  <a:pt x="41" y="34"/>
                  <a:pt x="40" y="34"/>
                  <a:pt x="40" y="31"/>
                </a:cubicBezTo>
                <a:cubicBezTo>
                  <a:pt x="38" y="32"/>
                  <a:pt x="39" y="33"/>
                  <a:pt x="37" y="33"/>
                </a:cubicBezTo>
                <a:cubicBezTo>
                  <a:pt x="37" y="31"/>
                  <a:pt x="35" y="30"/>
                  <a:pt x="35" y="29"/>
                </a:cubicBezTo>
                <a:cubicBezTo>
                  <a:pt x="35" y="28"/>
                  <a:pt x="37" y="28"/>
                  <a:pt x="38" y="26"/>
                </a:cubicBezTo>
                <a:cubicBezTo>
                  <a:pt x="37" y="26"/>
                  <a:pt x="35" y="26"/>
                  <a:pt x="35" y="26"/>
                </a:cubicBezTo>
                <a:cubicBezTo>
                  <a:pt x="35" y="23"/>
                  <a:pt x="35" y="21"/>
                  <a:pt x="35" y="19"/>
                </a:cubicBezTo>
                <a:cubicBezTo>
                  <a:pt x="34" y="19"/>
                  <a:pt x="31" y="19"/>
                  <a:pt x="28" y="19"/>
                </a:cubicBezTo>
                <a:cubicBezTo>
                  <a:pt x="25" y="20"/>
                  <a:pt x="25" y="20"/>
                  <a:pt x="25" y="20"/>
                </a:cubicBezTo>
                <a:cubicBezTo>
                  <a:pt x="25" y="19"/>
                  <a:pt x="25" y="19"/>
                  <a:pt x="25" y="19"/>
                </a:cubicBezTo>
                <a:cubicBezTo>
                  <a:pt x="21" y="19"/>
                  <a:pt x="21" y="19"/>
                  <a:pt x="21" y="19"/>
                </a:cubicBezTo>
                <a:cubicBezTo>
                  <a:pt x="21" y="17"/>
                  <a:pt x="21" y="17"/>
                  <a:pt x="21" y="17"/>
                </a:cubicBezTo>
                <a:cubicBezTo>
                  <a:pt x="23" y="15"/>
                  <a:pt x="23" y="15"/>
                  <a:pt x="23" y="15"/>
                </a:cubicBezTo>
                <a:cubicBezTo>
                  <a:pt x="22" y="14"/>
                  <a:pt x="21" y="14"/>
                  <a:pt x="20" y="14"/>
                </a:cubicBezTo>
                <a:cubicBezTo>
                  <a:pt x="18" y="14"/>
                  <a:pt x="17" y="16"/>
                  <a:pt x="17" y="16"/>
                </a:cubicBezTo>
                <a:cubicBezTo>
                  <a:pt x="17" y="14"/>
                  <a:pt x="17" y="14"/>
                  <a:pt x="17" y="14"/>
                </a:cubicBezTo>
                <a:cubicBezTo>
                  <a:pt x="17" y="10"/>
                  <a:pt x="23" y="7"/>
                  <a:pt x="23" y="2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63" name="Freeform 148"/>
          <p:cNvSpPr>
            <a:spLocks/>
          </p:cNvSpPr>
          <p:nvPr/>
        </p:nvSpPr>
        <p:spPr bwMode="auto">
          <a:xfrm>
            <a:off x="10202120" y="983194"/>
            <a:ext cx="253357" cy="100931"/>
          </a:xfrm>
          <a:custGeom>
            <a:avLst/>
            <a:gdLst>
              <a:gd name="T0" fmla="*/ 11 w 50"/>
              <a:gd name="T1" fmla="*/ 20 h 20"/>
              <a:gd name="T2" fmla="*/ 16 w 50"/>
              <a:gd name="T3" fmla="*/ 16 h 20"/>
              <a:gd name="T4" fmla="*/ 20 w 50"/>
              <a:gd name="T5" fmla="*/ 18 h 20"/>
              <a:gd name="T6" fmla="*/ 25 w 50"/>
              <a:gd name="T7" fmla="*/ 17 h 20"/>
              <a:gd name="T8" fmla="*/ 30 w 50"/>
              <a:gd name="T9" fmla="*/ 15 h 20"/>
              <a:gd name="T10" fmla="*/ 34 w 50"/>
              <a:gd name="T11" fmla="*/ 17 h 20"/>
              <a:gd name="T12" fmla="*/ 39 w 50"/>
              <a:gd name="T13" fmla="*/ 15 h 20"/>
              <a:gd name="T14" fmla="*/ 46 w 50"/>
              <a:gd name="T15" fmla="*/ 15 h 20"/>
              <a:gd name="T16" fmla="*/ 50 w 50"/>
              <a:gd name="T17" fmla="*/ 8 h 20"/>
              <a:gd name="T18" fmla="*/ 27 w 50"/>
              <a:gd name="T19" fmla="*/ 1 h 20"/>
              <a:gd name="T20" fmla="*/ 24 w 50"/>
              <a:gd name="T21" fmla="*/ 8 h 20"/>
              <a:gd name="T22" fmla="*/ 10 w 50"/>
              <a:gd name="T23" fmla="*/ 0 h 20"/>
              <a:gd name="T24" fmla="*/ 0 w 50"/>
              <a:gd name="T25" fmla="*/ 9 h 20"/>
              <a:gd name="T26" fmla="*/ 11 w 50"/>
              <a:gd name="T27" fmla="*/ 2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50" h="20">
                <a:moveTo>
                  <a:pt x="11" y="20"/>
                </a:moveTo>
                <a:cubicBezTo>
                  <a:pt x="13" y="20"/>
                  <a:pt x="15" y="18"/>
                  <a:pt x="16" y="16"/>
                </a:cubicBezTo>
                <a:cubicBezTo>
                  <a:pt x="17" y="18"/>
                  <a:pt x="18" y="18"/>
                  <a:pt x="20" y="18"/>
                </a:cubicBezTo>
                <a:cubicBezTo>
                  <a:pt x="22" y="18"/>
                  <a:pt x="24" y="17"/>
                  <a:pt x="25" y="17"/>
                </a:cubicBezTo>
                <a:cubicBezTo>
                  <a:pt x="27" y="17"/>
                  <a:pt x="28" y="15"/>
                  <a:pt x="30" y="15"/>
                </a:cubicBezTo>
                <a:cubicBezTo>
                  <a:pt x="31" y="15"/>
                  <a:pt x="32" y="17"/>
                  <a:pt x="34" y="17"/>
                </a:cubicBezTo>
                <a:cubicBezTo>
                  <a:pt x="37" y="17"/>
                  <a:pt x="38" y="15"/>
                  <a:pt x="39" y="15"/>
                </a:cubicBezTo>
                <a:cubicBezTo>
                  <a:pt x="46" y="15"/>
                  <a:pt x="46" y="15"/>
                  <a:pt x="46" y="15"/>
                </a:cubicBezTo>
                <a:cubicBezTo>
                  <a:pt x="46" y="15"/>
                  <a:pt x="49" y="11"/>
                  <a:pt x="50" y="8"/>
                </a:cubicBezTo>
                <a:cubicBezTo>
                  <a:pt x="45" y="6"/>
                  <a:pt x="32" y="1"/>
                  <a:pt x="27" y="1"/>
                </a:cubicBezTo>
                <a:cubicBezTo>
                  <a:pt x="25" y="1"/>
                  <a:pt x="24" y="4"/>
                  <a:pt x="24" y="8"/>
                </a:cubicBezTo>
                <a:cubicBezTo>
                  <a:pt x="17" y="8"/>
                  <a:pt x="17" y="0"/>
                  <a:pt x="10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15"/>
                  <a:pt x="5" y="20"/>
                  <a:pt x="11" y="20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64" name="Freeform 149"/>
          <p:cNvSpPr>
            <a:spLocks/>
          </p:cNvSpPr>
          <p:nvPr/>
        </p:nvSpPr>
        <p:spPr bwMode="auto">
          <a:xfrm>
            <a:off x="3026532" y="2234312"/>
            <a:ext cx="40794" cy="18925"/>
          </a:xfrm>
          <a:custGeom>
            <a:avLst/>
            <a:gdLst>
              <a:gd name="T0" fmla="*/ 7 w 8"/>
              <a:gd name="T1" fmla="*/ 4 h 4"/>
              <a:gd name="T2" fmla="*/ 8 w 8"/>
              <a:gd name="T3" fmla="*/ 4 h 4"/>
              <a:gd name="T4" fmla="*/ 0 w 8"/>
              <a:gd name="T5" fmla="*/ 0 h 4"/>
              <a:gd name="T6" fmla="*/ 0 w 8"/>
              <a:gd name="T7" fmla="*/ 2 h 4"/>
              <a:gd name="T8" fmla="*/ 7 w 8"/>
              <a:gd name="T9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" h="4">
                <a:moveTo>
                  <a:pt x="7" y="4"/>
                </a:moveTo>
                <a:cubicBezTo>
                  <a:pt x="7" y="4"/>
                  <a:pt x="8" y="4"/>
                  <a:pt x="8" y="4"/>
                </a:cubicBezTo>
                <a:cubicBezTo>
                  <a:pt x="8" y="1"/>
                  <a:pt x="4" y="0"/>
                  <a:pt x="0" y="0"/>
                </a:cubicBezTo>
                <a:cubicBezTo>
                  <a:pt x="0" y="1"/>
                  <a:pt x="0" y="1"/>
                  <a:pt x="0" y="2"/>
                </a:cubicBezTo>
                <a:cubicBezTo>
                  <a:pt x="1" y="3"/>
                  <a:pt x="5" y="4"/>
                  <a:pt x="7" y="4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65" name="Freeform 150"/>
          <p:cNvSpPr>
            <a:spLocks/>
          </p:cNvSpPr>
          <p:nvPr/>
        </p:nvSpPr>
        <p:spPr bwMode="auto">
          <a:xfrm>
            <a:off x="1508537" y="2343651"/>
            <a:ext cx="141707" cy="88314"/>
          </a:xfrm>
          <a:custGeom>
            <a:avLst/>
            <a:gdLst>
              <a:gd name="T0" fmla="*/ 11 w 28"/>
              <a:gd name="T1" fmla="*/ 10 h 18"/>
              <a:gd name="T2" fmla="*/ 28 w 28"/>
              <a:gd name="T3" fmla="*/ 18 h 18"/>
              <a:gd name="T4" fmla="*/ 28 w 28"/>
              <a:gd name="T5" fmla="*/ 18 h 18"/>
              <a:gd name="T6" fmla="*/ 28 w 28"/>
              <a:gd name="T7" fmla="*/ 18 h 18"/>
              <a:gd name="T8" fmla="*/ 8 w 28"/>
              <a:gd name="T9" fmla="*/ 3 h 18"/>
              <a:gd name="T10" fmla="*/ 2 w 28"/>
              <a:gd name="T11" fmla="*/ 0 h 18"/>
              <a:gd name="T12" fmla="*/ 0 w 28"/>
              <a:gd name="T13" fmla="*/ 2 h 18"/>
              <a:gd name="T14" fmla="*/ 1 w 28"/>
              <a:gd name="T15" fmla="*/ 2 h 18"/>
              <a:gd name="T16" fmla="*/ 4 w 28"/>
              <a:gd name="T17" fmla="*/ 2 h 18"/>
              <a:gd name="T18" fmla="*/ 2 w 28"/>
              <a:gd name="T19" fmla="*/ 4 h 18"/>
              <a:gd name="T20" fmla="*/ 13 w 28"/>
              <a:gd name="T21" fmla="*/ 9 h 18"/>
              <a:gd name="T22" fmla="*/ 11 w 28"/>
              <a:gd name="T23" fmla="*/ 10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8" h="18">
                <a:moveTo>
                  <a:pt x="11" y="10"/>
                </a:moveTo>
                <a:cubicBezTo>
                  <a:pt x="15" y="13"/>
                  <a:pt x="23" y="18"/>
                  <a:pt x="28" y="18"/>
                </a:cubicBezTo>
                <a:cubicBezTo>
                  <a:pt x="28" y="18"/>
                  <a:pt x="28" y="18"/>
                  <a:pt x="28" y="18"/>
                </a:cubicBezTo>
                <a:cubicBezTo>
                  <a:pt x="28" y="18"/>
                  <a:pt x="28" y="18"/>
                  <a:pt x="28" y="18"/>
                </a:cubicBezTo>
                <a:cubicBezTo>
                  <a:pt x="24" y="12"/>
                  <a:pt x="18" y="6"/>
                  <a:pt x="8" y="3"/>
                </a:cubicBezTo>
                <a:cubicBezTo>
                  <a:pt x="6" y="3"/>
                  <a:pt x="5" y="0"/>
                  <a:pt x="2" y="0"/>
                </a:cubicBezTo>
                <a:cubicBezTo>
                  <a:pt x="1" y="0"/>
                  <a:pt x="1" y="2"/>
                  <a:pt x="0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3" y="2"/>
                  <a:pt x="4" y="2"/>
                </a:cubicBezTo>
                <a:cubicBezTo>
                  <a:pt x="4" y="3"/>
                  <a:pt x="3" y="4"/>
                  <a:pt x="2" y="4"/>
                </a:cubicBezTo>
                <a:cubicBezTo>
                  <a:pt x="3" y="7"/>
                  <a:pt x="9" y="9"/>
                  <a:pt x="13" y="9"/>
                </a:cubicBezTo>
                <a:cubicBezTo>
                  <a:pt x="13" y="9"/>
                  <a:pt x="12" y="9"/>
                  <a:pt x="11" y="10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66" name="Freeform 151"/>
          <p:cNvSpPr>
            <a:spLocks/>
          </p:cNvSpPr>
          <p:nvPr/>
        </p:nvSpPr>
        <p:spPr bwMode="auto">
          <a:xfrm>
            <a:off x="1345359" y="2198564"/>
            <a:ext cx="60118" cy="79903"/>
          </a:xfrm>
          <a:custGeom>
            <a:avLst/>
            <a:gdLst>
              <a:gd name="T0" fmla="*/ 9 w 12"/>
              <a:gd name="T1" fmla="*/ 9 h 16"/>
              <a:gd name="T2" fmla="*/ 8 w 12"/>
              <a:gd name="T3" fmla="*/ 7 h 16"/>
              <a:gd name="T4" fmla="*/ 8 w 12"/>
              <a:gd name="T5" fmla="*/ 2 h 16"/>
              <a:gd name="T6" fmla="*/ 5 w 12"/>
              <a:gd name="T7" fmla="*/ 5 h 16"/>
              <a:gd name="T8" fmla="*/ 6 w 12"/>
              <a:gd name="T9" fmla="*/ 2 h 16"/>
              <a:gd name="T10" fmla="*/ 0 w 12"/>
              <a:gd name="T11" fmla="*/ 0 h 16"/>
              <a:gd name="T12" fmla="*/ 0 w 12"/>
              <a:gd name="T13" fmla="*/ 2 h 16"/>
              <a:gd name="T14" fmla="*/ 3 w 12"/>
              <a:gd name="T15" fmla="*/ 6 h 16"/>
              <a:gd name="T16" fmla="*/ 7 w 12"/>
              <a:gd name="T17" fmla="*/ 9 h 16"/>
              <a:gd name="T18" fmla="*/ 7 w 12"/>
              <a:gd name="T19" fmla="*/ 12 h 16"/>
              <a:gd name="T20" fmla="*/ 10 w 12"/>
              <a:gd name="T21" fmla="*/ 16 h 16"/>
              <a:gd name="T22" fmla="*/ 8 w 12"/>
              <a:gd name="T23" fmla="*/ 12 h 16"/>
              <a:gd name="T24" fmla="*/ 9 w 12"/>
              <a:gd name="T25" fmla="*/ 9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" h="16">
                <a:moveTo>
                  <a:pt x="9" y="9"/>
                </a:moveTo>
                <a:cubicBezTo>
                  <a:pt x="9" y="8"/>
                  <a:pt x="8" y="8"/>
                  <a:pt x="8" y="7"/>
                </a:cubicBezTo>
                <a:cubicBezTo>
                  <a:pt x="8" y="4"/>
                  <a:pt x="8" y="3"/>
                  <a:pt x="8" y="2"/>
                </a:cubicBezTo>
                <a:cubicBezTo>
                  <a:pt x="8" y="3"/>
                  <a:pt x="7" y="5"/>
                  <a:pt x="5" y="5"/>
                </a:cubicBezTo>
                <a:cubicBezTo>
                  <a:pt x="4" y="5"/>
                  <a:pt x="6" y="2"/>
                  <a:pt x="6" y="2"/>
                </a:cubicBezTo>
                <a:cubicBezTo>
                  <a:pt x="4" y="2"/>
                  <a:pt x="4" y="0"/>
                  <a:pt x="0" y="0"/>
                </a:cubicBezTo>
                <a:cubicBezTo>
                  <a:pt x="0" y="2"/>
                  <a:pt x="0" y="2"/>
                  <a:pt x="0" y="2"/>
                </a:cubicBezTo>
                <a:cubicBezTo>
                  <a:pt x="4" y="3"/>
                  <a:pt x="2" y="6"/>
                  <a:pt x="3" y="6"/>
                </a:cubicBezTo>
                <a:cubicBezTo>
                  <a:pt x="5" y="6"/>
                  <a:pt x="5" y="9"/>
                  <a:pt x="7" y="9"/>
                </a:cubicBezTo>
                <a:cubicBezTo>
                  <a:pt x="7" y="10"/>
                  <a:pt x="7" y="10"/>
                  <a:pt x="7" y="12"/>
                </a:cubicBezTo>
                <a:cubicBezTo>
                  <a:pt x="7" y="13"/>
                  <a:pt x="8" y="16"/>
                  <a:pt x="10" y="16"/>
                </a:cubicBezTo>
                <a:cubicBezTo>
                  <a:pt x="12" y="16"/>
                  <a:pt x="8" y="13"/>
                  <a:pt x="8" y="12"/>
                </a:cubicBezTo>
                <a:cubicBezTo>
                  <a:pt x="8" y="11"/>
                  <a:pt x="9" y="10"/>
                  <a:pt x="9" y="9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67" name="Freeform 152"/>
          <p:cNvSpPr>
            <a:spLocks/>
          </p:cNvSpPr>
          <p:nvPr/>
        </p:nvSpPr>
        <p:spPr bwMode="auto">
          <a:xfrm>
            <a:off x="653995" y="2034553"/>
            <a:ext cx="62266" cy="39952"/>
          </a:xfrm>
          <a:custGeom>
            <a:avLst/>
            <a:gdLst>
              <a:gd name="T0" fmla="*/ 0 w 12"/>
              <a:gd name="T1" fmla="*/ 2 h 8"/>
              <a:gd name="T2" fmla="*/ 0 w 12"/>
              <a:gd name="T3" fmla="*/ 5 h 8"/>
              <a:gd name="T4" fmla="*/ 4 w 12"/>
              <a:gd name="T5" fmla="*/ 8 h 8"/>
              <a:gd name="T6" fmla="*/ 12 w 12"/>
              <a:gd name="T7" fmla="*/ 2 h 8"/>
              <a:gd name="T8" fmla="*/ 12 w 12"/>
              <a:gd name="T9" fmla="*/ 0 h 8"/>
              <a:gd name="T10" fmla="*/ 10 w 12"/>
              <a:gd name="T11" fmla="*/ 0 h 8"/>
              <a:gd name="T12" fmla="*/ 0 w 12"/>
              <a:gd name="T13" fmla="*/ 2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" h="8">
                <a:moveTo>
                  <a:pt x="0" y="2"/>
                </a:moveTo>
                <a:cubicBezTo>
                  <a:pt x="0" y="5"/>
                  <a:pt x="0" y="5"/>
                  <a:pt x="0" y="5"/>
                </a:cubicBezTo>
                <a:cubicBezTo>
                  <a:pt x="0" y="6"/>
                  <a:pt x="2" y="7"/>
                  <a:pt x="4" y="8"/>
                </a:cubicBezTo>
                <a:cubicBezTo>
                  <a:pt x="7" y="5"/>
                  <a:pt x="8" y="4"/>
                  <a:pt x="12" y="2"/>
                </a:cubicBezTo>
                <a:cubicBezTo>
                  <a:pt x="12" y="0"/>
                  <a:pt x="12" y="0"/>
                  <a:pt x="12" y="0"/>
                </a:cubicBezTo>
                <a:cubicBezTo>
                  <a:pt x="12" y="0"/>
                  <a:pt x="11" y="0"/>
                  <a:pt x="10" y="0"/>
                </a:cubicBezTo>
                <a:cubicBezTo>
                  <a:pt x="6" y="0"/>
                  <a:pt x="4" y="1"/>
                  <a:pt x="0" y="2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68" name="Freeform 153"/>
          <p:cNvSpPr>
            <a:spLocks/>
          </p:cNvSpPr>
          <p:nvPr/>
        </p:nvSpPr>
        <p:spPr bwMode="auto">
          <a:xfrm>
            <a:off x="6118349" y="2825174"/>
            <a:ext cx="85884" cy="60979"/>
          </a:xfrm>
          <a:custGeom>
            <a:avLst/>
            <a:gdLst>
              <a:gd name="T0" fmla="*/ 17 w 17"/>
              <a:gd name="T1" fmla="*/ 2 h 12"/>
              <a:gd name="T2" fmla="*/ 10 w 17"/>
              <a:gd name="T3" fmla="*/ 3 h 12"/>
              <a:gd name="T4" fmla="*/ 0 w 17"/>
              <a:gd name="T5" fmla="*/ 3 h 12"/>
              <a:gd name="T6" fmla="*/ 0 w 17"/>
              <a:gd name="T7" fmla="*/ 4 h 12"/>
              <a:gd name="T8" fmla="*/ 3 w 17"/>
              <a:gd name="T9" fmla="*/ 5 h 12"/>
              <a:gd name="T10" fmla="*/ 13 w 17"/>
              <a:gd name="T11" fmla="*/ 11 h 12"/>
              <a:gd name="T12" fmla="*/ 15 w 17"/>
              <a:gd name="T13" fmla="*/ 12 h 12"/>
              <a:gd name="T14" fmla="*/ 16 w 17"/>
              <a:gd name="T15" fmla="*/ 11 h 12"/>
              <a:gd name="T16" fmla="*/ 15 w 17"/>
              <a:gd name="T17" fmla="*/ 7 h 12"/>
              <a:gd name="T18" fmla="*/ 16 w 17"/>
              <a:gd name="T19" fmla="*/ 4 h 12"/>
              <a:gd name="T20" fmla="*/ 17 w 17"/>
              <a:gd name="T21" fmla="*/ 2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7" h="12">
                <a:moveTo>
                  <a:pt x="17" y="2"/>
                </a:moveTo>
                <a:cubicBezTo>
                  <a:pt x="14" y="1"/>
                  <a:pt x="13" y="3"/>
                  <a:pt x="10" y="3"/>
                </a:cubicBezTo>
                <a:cubicBezTo>
                  <a:pt x="7" y="3"/>
                  <a:pt x="4" y="0"/>
                  <a:pt x="0" y="3"/>
                </a:cubicBezTo>
                <a:cubicBezTo>
                  <a:pt x="0" y="4"/>
                  <a:pt x="0" y="4"/>
                  <a:pt x="0" y="4"/>
                </a:cubicBezTo>
                <a:cubicBezTo>
                  <a:pt x="0" y="5"/>
                  <a:pt x="2" y="5"/>
                  <a:pt x="3" y="5"/>
                </a:cubicBezTo>
                <a:cubicBezTo>
                  <a:pt x="7" y="6"/>
                  <a:pt x="9" y="10"/>
                  <a:pt x="13" y="11"/>
                </a:cubicBezTo>
                <a:cubicBezTo>
                  <a:pt x="13" y="12"/>
                  <a:pt x="14" y="12"/>
                  <a:pt x="15" y="12"/>
                </a:cubicBezTo>
                <a:cubicBezTo>
                  <a:pt x="16" y="12"/>
                  <a:pt x="16" y="11"/>
                  <a:pt x="16" y="11"/>
                </a:cubicBezTo>
                <a:cubicBezTo>
                  <a:pt x="16" y="9"/>
                  <a:pt x="15" y="8"/>
                  <a:pt x="15" y="7"/>
                </a:cubicBezTo>
                <a:cubicBezTo>
                  <a:pt x="15" y="6"/>
                  <a:pt x="16" y="4"/>
                  <a:pt x="16" y="4"/>
                </a:cubicBezTo>
                <a:lnTo>
                  <a:pt x="17" y="2"/>
                </a:ln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69" name="Freeform 154"/>
          <p:cNvSpPr>
            <a:spLocks/>
          </p:cNvSpPr>
          <p:nvPr/>
        </p:nvSpPr>
        <p:spPr bwMode="auto">
          <a:xfrm>
            <a:off x="5991669" y="2650650"/>
            <a:ext cx="30059" cy="60979"/>
          </a:xfrm>
          <a:custGeom>
            <a:avLst/>
            <a:gdLst>
              <a:gd name="T0" fmla="*/ 4 w 6"/>
              <a:gd name="T1" fmla="*/ 12 h 12"/>
              <a:gd name="T2" fmla="*/ 6 w 6"/>
              <a:gd name="T3" fmla="*/ 2 h 12"/>
              <a:gd name="T4" fmla="*/ 5 w 6"/>
              <a:gd name="T5" fmla="*/ 0 h 12"/>
              <a:gd name="T6" fmla="*/ 1 w 6"/>
              <a:gd name="T7" fmla="*/ 2 h 12"/>
              <a:gd name="T8" fmla="*/ 0 w 6"/>
              <a:gd name="T9" fmla="*/ 3 h 12"/>
              <a:gd name="T10" fmla="*/ 4 w 6"/>
              <a:gd name="T11" fmla="*/ 12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" h="12">
                <a:moveTo>
                  <a:pt x="4" y="12"/>
                </a:moveTo>
                <a:cubicBezTo>
                  <a:pt x="5" y="10"/>
                  <a:pt x="5" y="5"/>
                  <a:pt x="6" y="2"/>
                </a:cubicBezTo>
                <a:cubicBezTo>
                  <a:pt x="5" y="2"/>
                  <a:pt x="5" y="1"/>
                  <a:pt x="5" y="0"/>
                </a:cubicBezTo>
                <a:cubicBezTo>
                  <a:pt x="4" y="0"/>
                  <a:pt x="3" y="2"/>
                  <a:pt x="1" y="2"/>
                </a:cubicBezTo>
                <a:cubicBezTo>
                  <a:pt x="1" y="2"/>
                  <a:pt x="0" y="3"/>
                  <a:pt x="0" y="3"/>
                </a:cubicBezTo>
                <a:cubicBezTo>
                  <a:pt x="1" y="4"/>
                  <a:pt x="2" y="11"/>
                  <a:pt x="4" y="12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70" name="Freeform 155"/>
          <p:cNvSpPr>
            <a:spLocks/>
          </p:cNvSpPr>
          <p:nvPr/>
        </p:nvSpPr>
        <p:spPr bwMode="auto">
          <a:xfrm>
            <a:off x="5980934" y="2715833"/>
            <a:ext cx="51531" cy="86211"/>
          </a:xfrm>
          <a:custGeom>
            <a:avLst/>
            <a:gdLst>
              <a:gd name="T0" fmla="*/ 2 w 10"/>
              <a:gd name="T1" fmla="*/ 8 h 17"/>
              <a:gd name="T2" fmla="*/ 1 w 10"/>
              <a:gd name="T3" fmla="*/ 12 h 17"/>
              <a:gd name="T4" fmla="*/ 3 w 10"/>
              <a:gd name="T5" fmla="*/ 17 h 17"/>
              <a:gd name="T6" fmla="*/ 9 w 10"/>
              <a:gd name="T7" fmla="*/ 11 h 17"/>
              <a:gd name="T8" fmla="*/ 8 w 10"/>
              <a:gd name="T9" fmla="*/ 1 h 17"/>
              <a:gd name="T10" fmla="*/ 5 w 10"/>
              <a:gd name="T11" fmla="*/ 0 h 17"/>
              <a:gd name="T12" fmla="*/ 0 w 10"/>
              <a:gd name="T13" fmla="*/ 3 h 17"/>
              <a:gd name="T14" fmla="*/ 2 w 10"/>
              <a:gd name="T15" fmla="*/ 8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" h="17">
                <a:moveTo>
                  <a:pt x="2" y="8"/>
                </a:moveTo>
                <a:cubicBezTo>
                  <a:pt x="2" y="9"/>
                  <a:pt x="1" y="11"/>
                  <a:pt x="1" y="12"/>
                </a:cubicBezTo>
                <a:cubicBezTo>
                  <a:pt x="1" y="14"/>
                  <a:pt x="1" y="17"/>
                  <a:pt x="3" y="17"/>
                </a:cubicBezTo>
                <a:cubicBezTo>
                  <a:pt x="5" y="17"/>
                  <a:pt x="9" y="14"/>
                  <a:pt x="9" y="11"/>
                </a:cubicBezTo>
                <a:cubicBezTo>
                  <a:pt x="9" y="7"/>
                  <a:pt x="10" y="5"/>
                  <a:pt x="8" y="1"/>
                </a:cubicBezTo>
                <a:cubicBezTo>
                  <a:pt x="7" y="1"/>
                  <a:pt x="7" y="0"/>
                  <a:pt x="5" y="0"/>
                </a:cubicBezTo>
                <a:cubicBezTo>
                  <a:pt x="3" y="0"/>
                  <a:pt x="3" y="2"/>
                  <a:pt x="0" y="3"/>
                </a:cubicBezTo>
                <a:cubicBezTo>
                  <a:pt x="0" y="5"/>
                  <a:pt x="2" y="6"/>
                  <a:pt x="2" y="8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71" name="Freeform 156"/>
          <p:cNvSpPr>
            <a:spLocks/>
          </p:cNvSpPr>
          <p:nvPr/>
        </p:nvSpPr>
        <p:spPr bwMode="auto">
          <a:xfrm>
            <a:off x="5798431" y="2766299"/>
            <a:ext cx="21470" cy="18925"/>
          </a:xfrm>
          <a:custGeom>
            <a:avLst/>
            <a:gdLst>
              <a:gd name="T0" fmla="*/ 4 w 4"/>
              <a:gd name="T1" fmla="*/ 3 h 4"/>
              <a:gd name="T2" fmla="*/ 3 w 4"/>
              <a:gd name="T3" fmla="*/ 0 h 4"/>
              <a:gd name="T4" fmla="*/ 0 w 4"/>
              <a:gd name="T5" fmla="*/ 2 h 4"/>
              <a:gd name="T6" fmla="*/ 3 w 4"/>
              <a:gd name="T7" fmla="*/ 4 h 4"/>
              <a:gd name="T8" fmla="*/ 4 w 4"/>
              <a:gd name="T9" fmla="*/ 3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" h="4">
                <a:moveTo>
                  <a:pt x="4" y="3"/>
                </a:moveTo>
                <a:cubicBezTo>
                  <a:pt x="4" y="2"/>
                  <a:pt x="3" y="1"/>
                  <a:pt x="3" y="0"/>
                </a:cubicBezTo>
                <a:cubicBezTo>
                  <a:pt x="2" y="1"/>
                  <a:pt x="1" y="1"/>
                  <a:pt x="0" y="2"/>
                </a:cubicBezTo>
                <a:cubicBezTo>
                  <a:pt x="0" y="2"/>
                  <a:pt x="2" y="4"/>
                  <a:pt x="3" y="4"/>
                </a:cubicBezTo>
                <a:cubicBezTo>
                  <a:pt x="3" y="4"/>
                  <a:pt x="4" y="3"/>
                  <a:pt x="4" y="3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72" name="Freeform 157"/>
          <p:cNvSpPr>
            <a:spLocks/>
          </p:cNvSpPr>
          <p:nvPr/>
        </p:nvSpPr>
        <p:spPr bwMode="auto">
          <a:xfrm>
            <a:off x="6036759" y="2118661"/>
            <a:ext cx="32207" cy="35746"/>
          </a:xfrm>
          <a:custGeom>
            <a:avLst/>
            <a:gdLst>
              <a:gd name="T0" fmla="*/ 6 w 6"/>
              <a:gd name="T1" fmla="*/ 4 h 7"/>
              <a:gd name="T2" fmla="*/ 4 w 6"/>
              <a:gd name="T3" fmla="*/ 0 h 7"/>
              <a:gd name="T4" fmla="*/ 0 w 6"/>
              <a:gd name="T5" fmla="*/ 0 h 7"/>
              <a:gd name="T6" fmla="*/ 0 w 6"/>
              <a:gd name="T7" fmla="*/ 2 h 7"/>
              <a:gd name="T8" fmla="*/ 5 w 6"/>
              <a:gd name="T9" fmla="*/ 5 h 7"/>
              <a:gd name="T10" fmla="*/ 5 w 6"/>
              <a:gd name="T11" fmla="*/ 7 h 7"/>
              <a:gd name="T12" fmla="*/ 6 w 6"/>
              <a:gd name="T13" fmla="*/ 4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" h="7">
                <a:moveTo>
                  <a:pt x="6" y="4"/>
                </a:moveTo>
                <a:cubicBezTo>
                  <a:pt x="6" y="2"/>
                  <a:pt x="4" y="3"/>
                  <a:pt x="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"/>
                  <a:pt x="0" y="2"/>
                  <a:pt x="0" y="2"/>
                </a:cubicBezTo>
                <a:cubicBezTo>
                  <a:pt x="0" y="4"/>
                  <a:pt x="2" y="5"/>
                  <a:pt x="5" y="5"/>
                </a:cubicBezTo>
                <a:cubicBezTo>
                  <a:pt x="5" y="6"/>
                  <a:pt x="5" y="6"/>
                  <a:pt x="5" y="7"/>
                </a:cubicBezTo>
                <a:cubicBezTo>
                  <a:pt x="5" y="6"/>
                  <a:pt x="6" y="6"/>
                  <a:pt x="6" y="4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73" name="Freeform 158"/>
          <p:cNvSpPr>
            <a:spLocks/>
          </p:cNvSpPr>
          <p:nvPr/>
        </p:nvSpPr>
        <p:spPr bwMode="auto">
          <a:xfrm>
            <a:off x="6073259" y="2082915"/>
            <a:ext cx="51531" cy="75698"/>
          </a:xfrm>
          <a:custGeom>
            <a:avLst/>
            <a:gdLst>
              <a:gd name="T0" fmla="*/ 1 w 10"/>
              <a:gd name="T1" fmla="*/ 14 h 15"/>
              <a:gd name="T2" fmla="*/ 1 w 10"/>
              <a:gd name="T3" fmla="*/ 13 h 15"/>
              <a:gd name="T4" fmla="*/ 0 w 10"/>
              <a:gd name="T5" fmla="*/ 14 h 15"/>
              <a:gd name="T6" fmla="*/ 3 w 10"/>
              <a:gd name="T7" fmla="*/ 15 h 15"/>
              <a:gd name="T8" fmla="*/ 10 w 10"/>
              <a:gd name="T9" fmla="*/ 6 h 15"/>
              <a:gd name="T10" fmla="*/ 4 w 10"/>
              <a:gd name="T11" fmla="*/ 0 h 15"/>
              <a:gd name="T12" fmla="*/ 0 w 10"/>
              <a:gd name="T13" fmla="*/ 7 h 15"/>
              <a:gd name="T14" fmla="*/ 4 w 10"/>
              <a:gd name="T15" fmla="*/ 11 h 15"/>
              <a:gd name="T16" fmla="*/ 1 w 10"/>
              <a:gd name="T17" fmla="*/ 14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" h="15">
                <a:moveTo>
                  <a:pt x="1" y="14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0" y="14"/>
                  <a:pt x="0" y="14"/>
                </a:cubicBezTo>
                <a:cubicBezTo>
                  <a:pt x="0" y="14"/>
                  <a:pt x="1" y="15"/>
                  <a:pt x="3" y="15"/>
                </a:cubicBezTo>
                <a:cubicBezTo>
                  <a:pt x="8" y="15"/>
                  <a:pt x="6" y="7"/>
                  <a:pt x="10" y="6"/>
                </a:cubicBezTo>
                <a:cubicBezTo>
                  <a:pt x="9" y="2"/>
                  <a:pt x="9" y="0"/>
                  <a:pt x="4" y="0"/>
                </a:cubicBezTo>
                <a:cubicBezTo>
                  <a:pt x="2" y="0"/>
                  <a:pt x="0" y="6"/>
                  <a:pt x="0" y="7"/>
                </a:cubicBezTo>
                <a:cubicBezTo>
                  <a:pt x="0" y="9"/>
                  <a:pt x="2" y="10"/>
                  <a:pt x="4" y="11"/>
                </a:cubicBezTo>
                <a:cubicBezTo>
                  <a:pt x="4" y="12"/>
                  <a:pt x="3" y="14"/>
                  <a:pt x="1" y="14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74" name="Freeform 159"/>
          <p:cNvSpPr>
            <a:spLocks/>
          </p:cNvSpPr>
          <p:nvPr/>
        </p:nvSpPr>
        <p:spPr bwMode="auto">
          <a:xfrm>
            <a:off x="6296557" y="2005115"/>
            <a:ext cx="30059" cy="39952"/>
          </a:xfrm>
          <a:custGeom>
            <a:avLst/>
            <a:gdLst>
              <a:gd name="T0" fmla="*/ 6 w 6"/>
              <a:gd name="T1" fmla="*/ 0 h 8"/>
              <a:gd name="T2" fmla="*/ 1 w 6"/>
              <a:gd name="T3" fmla="*/ 5 h 8"/>
              <a:gd name="T4" fmla="*/ 1 w 6"/>
              <a:gd name="T5" fmla="*/ 8 h 8"/>
              <a:gd name="T6" fmla="*/ 4 w 6"/>
              <a:gd name="T7" fmla="*/ 3 h 8"/>
              <a:gd name="T8" fmla="*/ 6 w 6"/>
              <a:gd name="T9" fmla="*/ 0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" h="8">
                <a:moveTo>
                  <a:pt x="6" y="0"/>
                </a:moveTo>
                <a:cubicBezTo>
                  <a:pt x="2" y="0"/>
                  <a:pt x="1" y="4"/>
                  <a:pt x="1" y="5"/>
                </a:cubicBezTo>
                <a:cubicBezTo>
                  <a:pt x="1" y="7"/>
                  <a:pt x="0" y="8"/>
                  <a:pt x="1" y="8"/>
                </a:cubicBezTo>
                <a:cubicBezTo>
                  <a:pt x="2" y="6"/>
                  <a:pt x="4" y="5"/>
                  <a:pt x="4" y="3"/>
                </a:cubicBezTo>
                <a:cubicBezTo>
                  <a:pt x="4" y="2"/>
                  <a:pt x="6" y="1"/>
                  <a:pt x="6" y="0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75" name="Freeform 160"/>
          <p:cNvSpPr>
            <a:spLocks/>
          </p:cNvSpPr>
          <p:nvPr/>
        </p:nvSpPr>
        <p:spPr bwMode="auto">
          <a:xfrm>
            <a:off x="6418941" y="1944136"/>
            <a:ext cx="34353" cy="54671"/>
          </a:xfrm>
          <a:custGeom>
            <a:avLst/>
            <a:gdLst>
              <a:gd name="T0" fmla="*/ 2 w 7"/>
              <a:gd name="T1" fmla="*/ 11 h 11"/>
              <a:gd name="T2" fmla="*/ 5 w 7"/>
              <a:gd name="T3" fmla="*/ 8 h 11"/>
              <a:gd name="T4" fmla="*/ 5 w 7"/>
              <a:gd name="T5" fmla="*/ 6 h 11"/>
              <a:gd name="T6" fmla="*/ 7 w 7"/>
              <a:gd name="T7" fmla="*/ 3 h 11"/>
              <a:gd name="T8" fmla="*/ 5 w 7"/>
              <a:gd name="T9" fmla="*/ 0 h 11"/>
              <a:gd name="T10" fmla="*/ 3 w 7"/>
              <a:gd name="T11" fmla="*/ 3 h 11"/>
              <a:gd name="T12" fmla="*/ 5 w 7"/>
              <a:gd name="T13" fmla="*/ 5 h 11"/>
              <a:gd name="T14" fmla="*/ 0 w 7"/>
              <a:gd name="T15" fmla="*/ 7 h 11"/>
              <a:gd name="T16" fmla="*/ 2 w 7"/>
              <a:gd name="T17" fmla="*/ 1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" h="11">
                <a:moveTo>
                  <a:pt x="2" y="11"/>
                </a:moveTo>
                <a:cubicBezTo>
                  <a:pt x="3" y="11"/>
                  <a:pt x="5" y="9"/>
                  <a:pt x="5" y="8"/>
                </a:cubicBezTo>
                <a:cubicBezTo>
                  <a:pt x="5" y="8"/>
                  <a:pt x="5" y="7"/>
                  <a:pt x="5" y="6"/>
                </a:cubicBezTo>
                <a:cubicBezTo>
                  <a:pt x="5" y="5"/>
                  <a:pt x="7" y="4"/>
                  <a:pt x="7" y="3"/>
                </a:cubicBezTo>
                <a:cubicBezTo>
                  <a:pt x="7" y="2"/>
                  <a:pt x="6" y="2"/>
                  <a:pt x="5" y="0"/>
                </a:cubicBezTo>
                <a:cubicBezTo>
                  <a:pt x="5" y="0"/>
                  <a:pt x="3" y="2"/>
                  <a:pt x="3" y="3"/>
                </a:cubicBezTo>
                <a:cubicBezTo>
                  <a:pt x="3" y="4"/>
                  <a:pt x="4" y="5"/>
                  <a:pt x="5" y="5"/>
                </a:cubicBezTo>
                <a:cubicBezTo>
                  <a:pt x="3" y="6"/>
                  <a:pt x="2" y="7"/>
                  <a:pt x="0" y="7"/>
                </a:cubicBezTo>
                <a:cubicBezTo>
                  <a:pt x="0" y="9"/>
                  <a:pt x="0" y="11"/>
                  <a:pt x="2" y="11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76" name="Freeform 161"/>
          <p:cNvSpPr>
            <a:spLocks/>
          </p:cNvSpPr>
          <p:nvPr/>
        </p:nvSpPr>
        <p:spPr bwMode="auto">
          <a:xfrm>
            <a:off x="6489795" y="2930310"/>
            <a:ext cx="70854" cy="21028"/>
          </a:xfrm>
          <a:custGeom>
            <a:avLst/>
            <a:gdLst>
              <a:gd name="T0" fmla="*/ 14 w 14"/>
              <a:gd name="T1" fmla="*/ 3 h 4"/>
              <a:gd name="T2" fmla="*/ 0 w 14"/>
              <a:gd name="T3" fmla="*/ 1 h 4"/>
              <a:gd name="T4" fmla="*/ 9 w 14"/>
              <a:gd name="T5" fmla="*/ 3 h 4"/>
              <a:gd name="T6" fmla="*/ 14 w 14"/>
              <a:gd name="T7" fmla="*/ 3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4" h="4">
                <a:moveTo>
                  <a:pt x="14" y="3"/>
                </a:moveTo>
                <a:cubicBezTo>
                  <a:pt x="11" y="2"/>
                  <a:pt x="5" y="0"/>
                  <a:pt x="0" y="1"/>
                </a:cubicBezTo>
                <a:cubicBezTo>
                  <a:pt x="3" y="3"/>
                  <a:pt x="7" y="3"/>
                  <a:pt x="9" y="3"/>
                </a:cubicBezTo>
                <a:cubicBezTo>
                  <a:pt x="10" y="3"/>
                  <a:pt x="12" y="4"/>
                  <a:pt x="14" y="3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77" name="Freeform 162"/>
          <p:cNvSpPr>
            <a:spLocks/>
          </p:cNvSpPr>
          <p:nvPr/>
        </p:nvSpPr>
        <p:spPr bwMode="auto">
          <a:xfrm>
            <a:off x="6768919" y="2926105"/>
            <a:ext cx="66560" cy="29438"/>
          </a:xfrm>
          <a:custGeom>
            <a:avLst/>
            <a:gdLst>
              <a:gd name="T0" fmla="*/ 13 w 13"/>
              <a:gd name="T1" fmla="*/ 0 h 6"/>
              <a:gd name="T2" fmla="*/ 0 w 13"/>
              <a:gd name="T3" fmla="*/ 4 h 6"/>
              <a:gd name="T4" fmla="*/ 1 w 13"/>
              <a:gd name="T5" fmla="*/ 5 h 6"/>
              <a:gd name="T6" fmla="*/ 3 w 13"/>
              <a:gd name="T7" fmla="*/ 6 h 6"/>
              <a:gd name="T8" fmla="*/ 10 w 13"/>
              <a:gd name="T9" fmla="*/ 4 h 6"/>
              <a:gd name="T10" fmla="*/ 10 w 13"/>
              <a:gd name="T11" fmla="*/ 2 h 6"/>
              <a:gd name="T12" fmla="*/ 13 w 13"/>
              <a:gd name="T13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" h="6">
                <a:moveTo>
                  <a:pt x="13" y="0"/>
                </a:moveTo>
                <a:cubicBezTo>
                  <a:pt x="9" y="0"/>
                  <a:pt x="3" y="3"/>
                  <a:pt x="0" y="4"/>
                </a:cubicBezTo>
                <a:cubicBezTo>
                  <a:pt x="0" y="5"/>
                  <a:pt x="0" y="5"/>
                  <a:pt x="1" y="5"/>
                </a:cubicBezTo>
                <a:cubicBezTo>
                  <a:pt x="1" y="6"/>
                  <a:pt x="2" y="6"/>
                  <a:pt x="3" y="6"/>
                </a:cubicBezTo>
                <a:cubicBezTo>
                  <a:pt x="5" y="6"/>
                  <a:pt x="9" y="5"/>
                  <a:pt x="10" y="4"/>
                </a:cubicBezTo>
                <a:cubicBezTo>
                  <a:pt x="10" y="3"/>
                  <a:pt x="9" y="2"/>
                  <a:pt x="10" y="2"/>
                </a:cubicBezTo>
                <a:cubicBezTo>
                  <a:pt x="11" y="1"/>
                  <a:pt x="13" y="2"/>
                  <a:pt x="13" y="0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78" name="Freeform 163"/>
          <p:cNvSpPr>
            <a:spLocks/>
          </p:cNvSpPr>
          <p:nvPr/>
        </p:nvSpPr>
        <p:spPr bwMode="auto">
          <a:xfrm>
            <a:off x="7449546" y="3716727"/>
            <a:ext cx="36501" cy="14720"/>
          </a:xfrm>
          <a:custGeom>
            <a:avLst/>
            <a:gdLst>
              <a:gd name="T0" fmla="*/ 3 w 7"/>
              <a:gd name="T1" fmla="*/ 3 h 3"/>
              <a:gd name="T2" fmla="*/ 7 w 7"/>
              <a:gd name="T3" fmla="*/ 0 h 3"/>
              <a:gd name="T4" fmla="*/ 0 w 7"/>
              <a:gd name="T5" fmla="*/ 2 h 3"/>
              <a:gd name="T6" fmla="*/ 3 w 7"/>
              <a:gd name="T7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" h="3">
                <a:moveTo>
                  <a:pt x="3" y="3"/>
                </a:moveTo>
                <a:cubicBezTo>
                  <a:pt x="5" y="3"/>
                  <a:pt x="6" y="1"/>
                  <a:pt x="7" y="0"/>
                </a:cubicBezTo>
                <a:cubicBezTo>
                  <a:pt x="4" y="0"/>
                  <a:pt x="2" y="1"/>
                  <a:pt x="0" y="2"/>
                </a:cubicBezTo>
                <a:cubicBezTo>
                  <a:pt x="0" y="3"/>
                  <a:pt x="2" y="3"/>
                  <a:pt x="3" y="3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79" name="Freeform 164"/>
          <p:cNvSpPr>
            <a:spLocks/>
          </p:cNvSpPr>
          <p:nvPr/>
        </p:nvSpPr>
        <p:spPr bwMode="auto">
          <a:xfrm>
            <a:off x="7271336" y="1405840"/>
            <a:ext cx="66560" cy="50465"/>
          </a:xfrm>
          <a:custGeom>
            <a:avLst/>
            <a:gdLst>
              <a:gd name="T0" fmla="*/ 3 w 13"/>
              <a:gd name="T1" fmla="*/ 2 h 10"/>
              <a:gd name="T2" fmla="*/ 0 w 13"/>
              <a:gd name="T3" fmla="*/ 7 h 10"/>
              <a:gd name="T4" fmla="*/ 4 w 13"/>
              <a:gd name="T5" fmla="*/ 10 h 10"/>
              <a:gd name="T6" fmla="*/ 13 w 13"/>
              <a:gd name="T7" fmla="*/ 6 h 10"/>
              <a:gd name="T8" fmla="*/ 13 w 13"/>
              <a:gd name="T9" fmla="*/ 3 h 10"/>
              <a:gd name="T10" fmla="*/ 6 w 13"/>
              <a:gd name="T11" fmla="*/ 0 h 10"/>
              <a:gd name="T12" fmla="*/ 3 w 13"/>
              <a:gd name="T13" fmla="*/ 2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" h="10">
                <a:moveTo>
                  <a:pt x="3" y="2"/>
                </a:moveTo>
                <a:cubicBezTo>
                  <a:pt x="3" y="2"/>
                  <a:pt x="0" y="6"/>
                  <a:pt x="0" y="7"/>
                </a:cubicBezTo>
                <a:cubicBezTo>
                  <a:pt x="0" y="9"/>
                  <a:pt x="1" y="10"/>
                  <a:pt x="4" y="10"/>
                </a:cubicBezTo>
                <a:cubicBezTo>
                  <a:pt x="8" y="10"/>
                  <a:pt x="9" y="8"/>
                  <a:pt x="13" y="6"/>
                </a:cubicBezTo>
                <a:cubicBezTo>
                  <a:pt x="13" y="3"/>
                  <a:pt x="13" y="3"/>
                  <a:pt x="13" y="3"/>
                </a:cubicBezTo>
                <a:cubicBezTo>
                  <a:pt x="9" y="3"/>
                  <a:pt x="9" y="0"/>
                  <a:pt x="6" y="0"/>
                </a:cubicBezTo>
                <a:cubicBezTo>
                  <a:pt x="4" y="0"/>
                  <a:pt x="4" y="2"/>
                  <a:pt x="3" y="2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80" name="Freeform 165"/>
          <p:cNvSpPr>
            <a:spLocks/>
          </p:cNvSpPr>
          <p:nvPr/>
        </p:nvSpPr>
        <p:spPr bwMode="auto">
          <a:xfrm>
            <a:off x="7617020" y="1346965"/>
            <a:ext cx="55825" cy="54671"/>
          </a:xfrm>
          <a:custGeom>
            <a:avLst/>
            <a:gdLst>
              <a:gd name="T0" fmla="*/ 0 w 11"/>
              <a:gd name="T1" fmla="*/ 4 h 11"/>
              <a:gd name="T2" fmla="*/ 8 w 11"/>
              <a:gd name="T3" fmla="*/ 10 h 11"/>
              <a:gd name="T4" fmla="*/ 11 w 11"/>
              <a:gd name="T5" fmla="*/ 9 h 11"/>
              <a:gd name="T6" fmla="*/ 0 w 11"/>
              <a:gd name="T7" fmla="*/ 4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" h="11">
                <a:moveTo>
                  <a:pt x="0" y="4"/>
                </a:moveTo>
                <a:cubicBezTo>
                  <a:pt x="0" y="7"/>
                  <a:pt x="5" y="10"/>
                  <a:pt x="8" y="10"/>
                </a:cubicBezTo>
                <a:cubicBezTo>
                  <a:pt x="8" y="10"/>
                  <a:pt x="11" y="11"/>
                  <a:pt x="11" y="9"/>
                </a:cubicBezTo>
                <a:cubicBezTo>
                  <a:pt x="11" y="4"/>
                  <a:pt x="0" y="0"/>
                  <a:pt x="0" y="4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81" name="Freeform 166"/>
          <p:cNvSpPr>
            <a:spLocks/>
          </p:cNvSpPr>
          <p:nvPr/>
        </p:nvSpPr>
        <p:spPr bwMode="auto">
          <a:xfrm>
            <a:off x="7988467" y="1168234"/>
            <a:ext cx="49383" cy="29438"/>
          </a:xfrm>
          <a:custGeom>
            <a:avLst/>
            <a:gdLst>
              <a:gd name="T0" fmla="*/ 4 w 10"/>
              <a:gd name="T1" fmla="*/ 0 h 6"/>
              <a:gd name="T2" fmla="*/ 0 w 10"/>
              <a:gd name="T3" fmla="*/ 4 h 6"/>
              <a:gd name="T4" fmla="*/ 0 w 10"/>
              <a:gd name="T5" fmla="*/ 6 h 6"/>
              <a:gd name="T6" fmla="*/ 10 w 10"/>
              <a:gd name="T7" fmla="*/ 4 h 6"/>
              <a:gd name="T8" fmla="*/ 4 w 10"/>
              <a:gd name="T9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" h="6">
                <a:moveTo>
                  <a:pt x="4" y="0"/>
                </a:moveTo>
                <a:cubicBezTo>
                  <a:pt x="2" y="0"/>
                  <a:pt x="0" y="2"/>
                  <a:pt x="0" y="4"/>
                </a:cubicBezTo>
                <a:cubicBezTo>
                  <a:pt x="0" y="5"/>
                  <a:pt x="0" y="6"/>
                  <a:pt x="0" y="6"/>
                </a:cubicBezTo>
                <a:cubicBezTo>
                  <a:pt x="4" y="6"/>
                  <a:pt x="9" y="5"/>
                  <a:pt x="10" y="4"/>
                </a:cubicBezTo>
                <a:cubicBezTo>
                  <a:pt x="8" y="2"/>
                  <a:pt x="7" y="0"/>
                  <a:pt x="4" y="0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82" name="Freeform 167"/>
          <p:cNvSpPr>
            <a:spLocks/>
          </p:cNvSpPr>
          <p:nvPr/>
        </p:nvSpPr>
        <p:spPr bwMode="auto">
          <a:xfrm>
            <a:off x="10303034" y="1132488"/>
            <a:ext cx="107354" cy="46260"/>
          </a:xfrm>
          <a:custGeom>
            <a:avLst/>
            <a:gdLst>
              <a:gd name="T0" fmla="*/ 14 w 21"/>
              <a:gd name="T1" fmla="*/ 9 h 9"/>
              <a:gd name="T2" fmla="*/ 21 w 21"/>
              <a:gd name="T3" fmla="*/ 9 h 9"/>
              <a:gd name="T4" fmla="*/ 10 w 21"/>
              <a:gd name="T5" fmla="*/ 0 h 9"/>
              <a:gd name="T6" fmla="*/ 0 w 21"/>
              <a:gd name="T7" fmla="*/ 7 h 9"/>
              <a:gd name="T8" fmla="*/ 1 w 21"/>
              <a:gd name="T9" fmla="*/ 6 h 9"/>
              <a:gd name="T10" fmla="*/ 14 w 21"/>
              <a:gd name="T11" fmla="*/ 9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" h="9">
                <a:moveTo>
                  <a:pt x="14" y="9"/>
                </a:moveTo>
                <a:cubicBezTo>
                  <a:pt x="21" y="9"/>
                  <a:pt x="21" y="9"/>
                  <a:pt x="21" y="9"/>
                </a:cubicBezTo>
                <a:cubicBezTo>
                  <a:pt x="21" y="5"/>
                  <a:pt x="16" y="0"/>
                  <a:pt x="10" y="0"/>
                </a:cubicBezTo>
                <a:cubicBezTo>
                  <a:pt x="5" y="0"/>
                  <a:pt x="2" y="3"/>
                  <a:pt x="0" y="7"/>
                </a:cubicBezTo>
                <a:cubicBezTo>
                  <a:pt x="1" y="6"/>
                  <a:pt x="1" y="6"/>
                  <a:pt x="1" y="6"/>
                </a:cubicBezTo>
                <a:cubicBezTo>
                  <a:pt x="5" y="7"/>
                  <a:pt x="10" y="5"/>
                  <a:pt x="14" y="9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83" name="Freeform 168"/>
          <p:cNvSpPr>
            <a:spLocks/>
          </p:cNvSpPr>
          <p:nvPr/>
        </p:nvSpPr>
        <p:spPr bwMode="auto">
          <a:xfrm>
            <a:off x="10507008" y="1027350"/>
            <a:ext cx="146002" cy="50465"/>
          </a:xfrm>
          <a:custGeom>
            <a:avLst/>
            <a:gdLst>
              <a:gd name="T0" fmla="*/ 19 w 29"/>
              <a:gd name="T1" fmla="*/ 10 h 10"/>
              <a:gd name="T2" fmla="*/ 29 w 29"/>
              <a:gd name="T3" fmla="*/ 7 h 10"/>
              <a:gd name="T4" fmla="*/ 27 w 29"/>
              <a:gd name="T5" fmla="*/ 4 h 10"/>
              <a:gd name="T6" fmla="*/ 0 w 29"/>
              <a:gd name="T7" fmla="*/ 0 h 10"/>
              <a:gd name="T8" fmla="*/ 3 w 29"/>
              <a:gd name="T9" fmla="*/ 2 h 10"/>
              <a:gd name="T10" fmla="*/ 19 w 29"/>
              <a:gd name="T11" fmla="*/ 1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9" h="10">
                <a:moveTo>
                  <a:pt x="19" y="10"/>
                </a:moveTo>
                <a:cubicBezTo>
                  <a:pt x="23" y="10"/>
                  <a:pt x="29" y="9"/>
                  <a:pt x="29" y="7"/>
                </a:cubicBezTo>
                <a:cubicBezTo>
                  <a:pt x="29" y="5"/>
                  <a:pt x="28" y="4"/>
                  <a:pt x="27" y="4"/>
                </a:cubicBezTo>
                <a:cubicBezTo>
                  <a:pt x="26" y="4"/>
                  <a:pt x="2" y="1"/>
                  <a:pt x="0" y="0"/>
                </a:cubicBezTo>
                <a:cubicBezTo>
                  <a:pt x="3" y="2"/>
                  <a:pt x="3" y="2"/>
                  <a:pt x="3" y="2"/>
                </a:cubicBezTo>
                <a:cubicBezTo>
                  <a:pt x="3" y="7"/>
                  <a:pt x="13" y="10"/>
                  <a:pt x="19" y="10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84" name="Freeform 169"/>
          <p:cNvSpPr>
            <a:spLocks/>
          </p:cNvSpPr>
          <p:nvPr/>
        </p:nvSpPr>
        <p:spPr bwMode="auto">
          <a:xfrm>
            <a:off x="10298741" y="1098842"/>
            <a:ext cx="30059" cy="33643"/>
          </a:xfrm>
          <a:custGeom>
            <a:avLst/>
            <a:gdLst>
              <a:gd name="T0" fmla="*/ 6 w 6"/>
              <a:gd name="T1" fmla="*/ 4 h 7"/>
              <a:gd name="T2" fmla="*/ 0 w 6"/>
              <a:gd name="T3" fmla="*/ 4 h 7"/>
              <a:gd name="T4" fmla="*/ 3 w 6"/>
              <a:gd name="T5" fmla="*/ 7 h 7"/>
              <a:gd name="T6" fmla="*/ 6 w 6"/>
              <a:gd name="T7" fmla="*/ 4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" h="7">
                <a:moveTo>
                  <a:pt x="6" y="4"/>
                </a:moveTo>
                <a:cubicBezTo>
                  <a:pt x="6" y="1"/>
                  <a:pt x="0" y="0"/>
                  <a:pt x="0" y="4"/>
                </a:cubicBezTo>
                <a:cubicBezTo>
                  <a:pt x="0" y="6"/>
                  <a:pt x="0" y="7"/>
                  <a:pt x="3" y="7"/>
                </a:cubicBezTo>
                <a:cubicBezTo>
                  <a:pt x="4" y="7"/>
                  <a:pt x="6" y="6"/>
                  <a:pt x="6" y="4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85" name="Freeform 170"/>
          <p:cNvSpPr>
            <a:spLocks/>
          </p:cNvSpPr>
          <p:nvPr/>
        </p:nvSpPr>
        <p:spPr bwMode="auto">
          <a:xfrm>
            <a:off x="3604101" y="2366782"/>
            <a:ext cx="81590" cy="39952"/>
          </a:xfrm>
          <a:custGeom>
            <a:avLst/>
            <a:gdLst>
              <a:gd name="T0" fmla="*/ 16 w 16"/>
              <a:gd name="T1" fmla="*/ 7 h 8"/>
              <a:gd name="T2" fmla="*/ 0 w 16"/>
              <a:gd name="T3" fmla="*/ 1 h 8"/>
              <a:gd name="T4" fmla="*/ 13 w 16"/>
              <a:gd name="T5" fmla="*/ 8 h 8"/>
              <a:gd name="T6" fmla="*/ 16 w 16"/>
              <a:gd name="T7" fmla="*/ 7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" h="8">
                <a:moveTo>
                  <a:pt x="16" y="7"/>
                </a:moveTo>
                <a:cubicBezTo>
                  <a:pt x="11" y="4"/>
                  <a:pt x="7" y="0"/>
                  <a:pt x="0" y="1"/>
                </a:cubicBezTo>
                <a:cubicBezTo>
                  <a:pt x="3" y="3"/>
                  <a:pt x="9" y="8"/>
                  <a:pt x="13" y="8"/>
                </a:cubicBezTo>
                <a:cubicBezTo>
                  <a:pt x="15" y="8"/>
                  <a:pt x="16" y="8"/>
                  <a:pt x="16" y="7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86" name="Freeform 171"/>
          <p:cNvSpPr>
            <a:spLocks/>
          </p:cNvSpPr>
          <p:nvPr/>
        </p:nvSpPr>
        <p:spPr bwMode="auto">
          <a:xfrm>
            <a:off x="3610542" y="2497147"/>
            <a:ext cx="70854" cy="35746"/>
          </a:xfrm>
          <a:custGeom>
            <a:avLst/>
            <a:gdLst>
              <a:gd name="T0" fmla="*/ 1 w 14"/>
              <a:gd name="T1" fmla="*/ 0 h 7"/>
              <a:gd name="T2" fmla="*/ 0 w 14"/>
              <a:gd name="T3" fmla="*/ 1 h 7"/>
              <a:gd name="T4" fmla="*/ 11 w 14"/>
              <a:gd name="T5" fmla="*/ 7 h 7"/>
              <a:gd name="T6" fmla="*/ 14 w 14"/>
              <a:gd name="T7" fmla="*/ 5 h 7"/>
              <a:gd name="T8" fmla="*/ 14 w 14"/>
              <a:gd name="T9" fmla="*/ 3 h 7"/>
              <a:gd name="T10" fmla="*/ 6 w 14"/>
              <a:gd name="T11" fmla="*/ 3 h 7"/>
              <a:gd name="T12" fmla="*/ 1 w 14"/>
              <a:gd name="T13" fmla="*/ 0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" h="7">
                <a:moveTo>
                  <a:pt x="1" y="0"/>
                </a:moveTo>
                <a:cubicBezTo>
                  <a:pt x="1" y="0"/>
                  <a:pt x="0" y="1"/>
                  <a:pt x="0" y="1"/>
                </a:cubicBezTo>
                <a:cubicBezTo>
                  <a:pt x="0" y="3"/>
                  <a:pt x="9" y="7"/>
                  <a:pt x="11" y="7"/>
                </a:cubicBezTo>
                <a:cubicBezTo>
                  <a:pt x="11" y="7"/>
                  <a:pt x="14" y="6"/>
                  <a:pt x="14" y="5"/>
                </a:cubicBezTo>
                <a:cubicBezTo>
                  <a:pt x="14" y="4"/>
                  <a:pt x="14" y="3"/>
                  <a:pt x="14" y="3"/>
                </a:cubicBezTo>
                <a:cubicBezTo>
                  <a:pt x="6" y="3"/>
                  <a:pt x="6" y="3"/>
                  <a:pt x="6" y="3"/>
                </a:cubicBezTo>
                <a:cubicBezTo>
                  <a:pt x="4" y="3"/>
                  <a:pt x="2" y="2"/>
                  <a:pt x="1" y="0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87" name="Freeform 172"/>
          <p:cNvSpPr>
            <a:spLocks/>
          </p:cNvSpPr>
          <p:nvPr/>
        </p:nvSpPr>
        <p:spPr bwMode="auto">
          <a:xfrm>
            <a:off x="3700720" y="2497147"/>
            <a:ext cx="40794" cy="50465"/>
          </a:xfrm>
          <a:custGeom>
            <a:avLst/>
            <a:gdLst>
              <a:gd name="T0" fmla="*/ 8 w 8"/>
              <a:gd name="T1" fmla="*/ 7 h 10"/>
              <a:gd name="T2" fmla="*/ 8 w 8"/>
              <a:gd name="T3" fmla="*/ 6 h 10"/>
              <a:gd name="T4" fmla="*/ 7 w 8"/>
              <a:gd name="T5" fmla="*/ 2 h 10"/>
              <a:gd name="T6" fmla="*/ 6 w 8"/>
              <a:gd name="T7" fmla="*/ 0 h 10"/>
              <a:gd name="T8" fmla="*/ 0 w 8"/>
              <a:gd name="T9" fmla="*/ 8 h 10"/>
              <a:gd name="T10" fmla="*/ 4 w 8"/>
              <a:gd name="T11" fmla="*/ 10 h 10"/>
              <a:gd name="T12" fmla="*/ 8 w 8"/>
              <a:gd name="T13" fmla="*/ 7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" h="10">
                <a:moveTo>
                  <a:pt x="8" y="7"/>
                </a:moveTo>
                <a:cubicBezTo>
                  <a:pt x="8" y="7"/>
                  <a:pt x="8" y="6"/>
                  <a:pt x="8" y="6"/>
                </a:cubicBezTo>
                <a:cubicBezTo>
                  <a:pt x="4" y="6"/>
                  <a:pt x="7" y="4"/>
                  <a:pt x="7" y="2"/>
                </a:cubicBezTo>
                <a:cubicBezTo>
                  <a:pt x="7" y="1"/>
                  <a:pt x="6" y="1"/>
                  <a:pt x="6" y="0"/>
                </a:cubicBezTo>
                <a:cubicBezTo>
                  <a:pt x="3" y="1"/>
                  <a:pt x="0" y="6"/>
                  <a:pt x="0" y="8"/>
                </a:cubicBezTo>
                <a:cubicBezTo>
                  <a:pt x="0" y="9"/>
                  <a:pt x="1" y="10"/>
                  <a:pt x="4" y="10"/>
                </a:cubicBezTo>
                <a:cubicBezTo>
                  <a:pt x="6" y="10"/>
                  <a:pt x="8" y="9"/>
                  <a:pt x="8" y="7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88" name="Freeform 173"/>
          <p:cNvSpPr>
            <a:spLocks/>
          </p:cNvSpPr>
          <p:nvPr/>
        </p:nvSpPr>
        <p:spPr bwMode="auto">
          <a:xfrm>
            <a:off x="237458" y="1910489"/>
            <a:ext cx="51531" cy="23129"/>
          </a:xfrm>
          <a:custGeom>
            <a:avLst/>
            <a:gdLst>
              <a:gd name="T0" fmla="*/ 7 w 10"/>
              <a:gd name="T1" fmla="*/ 0 h 5"/>
              <a:gd name="T2" fmla="*/ 3 w 10"/>
              <a:gd name="T3" fmla="*/ 1 h 5"/>
              <a:gd name="T4" fmla="*/ 0 w 10"/>
              <a:gd name="T5" fmla="*/ 1 h 5"/>
              <a:gd name="T6" fmla="*/ 3 w 10"/>
              <a:gd name="T7" fmla="*/ 5 h 5"/>
              <a:gd name="T8" fmla="*/ 10 w 10"/>
              <a:gd name="T9" fmla="*/ 5 h 5"/>
              <a:gd name="T10" fmla="*/ 7 w 10"/>
              <a:gd name="T11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" h="5">
                <a:moveTo>
                  <a:pt x="7" y="0"/>
                </a:moveTo>
                <a:cubicBezTo>
                  <a:pt x="5" y="0"/>
                  <a:pt x="4" y="1"/>
                  <a:pt x="3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2" y="5"/>
                  <a:pt x="3" y="5"/>
                </a:cubicBezTo>
                <a:cubicBezTo>
                  <a:pt x="10" y="5"/>
                  <a:pt x="10" y="5"/>
                  <a:pt x="10" y="5"/>
                </a:cubicBezTo>
                <a:cubicBezTo>
                  <a:pt x="10" y="1"/>
                  <a:pt x="9" y="0"/>
                  <a:pt x="7" y="0"/>
                </a:cubicBezTo>
                <a:close/>
              </a:path>
            </a:pathLst>
          </a:custGeom>
          <a:solidFill>
            <a:srgbClr val="2387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9" name="Oval 278">
            <a:extLst>
              <a:ext uri="{FF2B5EF4-FFF2-40B4-BE49-F238E27FC236}">
                <a16:creationId xmlns:a16="http://schemas.microsoft.com/office/drawing/2014/main" id="{DCDE491C-6946-FA40-8717-418F8BCC83CE}"/>
              </a:ext>
            </a:extLst>
          </p:cNvPr>
          <p:cNvSpPr/>
          <p:nvPr/>
        </p:nvSpPr>
        <p:spPr>
          <a:xfrm>
            <a:off x="3661546" y="3954992"/>
            <a:ext cx="154942" cy="154942"/>
          </a:xfrm>
          <a:prstGeom prst="ellipse">
            <a:avLst/>
          </a:prstGeom>
          <a:solidFill>
            <a:schemeClr val="accent3"/>
          </a:solidFill>
          <a:ln w="25400" cap="flat" cmpd="sng" algn="ctr">
            <a:solidFill>
              <a:schemeClr val="tx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"/>
              <a:cs typeface=""/>
            </a:endParaRPr>
          </a:p>
        </p:txBody>
      </p:sp>
      <p:sp>
        <p:nvSpPr>
          <p:cNvPr id="315" name="Oval 314">
            <a:extLst>
              <a:ext uri="{FF2B5EF4-FFF2-40B4-BE49-F238E27FC236}">
                <a16:creationId xmlns:a16="http://schemas.microsoft.com/office/drawing/2014/main" id="{7BEF3D96-A412-B14B-81FD-43150F0FEA52}"/>
              </a:ext>
            </a:extLst>
          </p:cNvPr>
          <p:cNvSpPr/>
          <p:nvPr/>
        </p:nvSpPr>
        <p:spPr>
          <a:xfrm>
            <a:off x="6883825" y="4215579"/>
            <a:ext cx="154942" cy="154942"/>
          </a:xfrm>
          <a:prstGeom prst="ellipse">
            <a:avLst/>
          </a:prstGeom>
          <a:solidFill>
            <a:schemeClr val="accent3"/>
          </a:solidFill>
          <a:ln w="25400" cap="flat" cmpd="sng" algn="ctr">
            <a:solidFill>
              <a:schemeClr val="tx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"/>
              <a:cs typeface=""/>
            </a:endParaRPr>
          </a:p>
        </p:txBody>
      </p:sp>
      <p:sp>
        <p:nvSpPr>
          <p:cNvPr id="317" name="Oval 316">
            <a:extLst>
              <a:ext uri="{FF2B5EF4-FFF2-40B4-BE49-F238E27FC236}">
                <a16:creationId xmlns:a16="http://schemas.microsoft.com/office/drawing/2014/main" id="{AA423A1B-98BE-884A-AF99-62B691414A46}"/>
              </a:ext>
            </a:extLst>
          </p:cNvPr>
          <p:cNvSpPr/>
          <p:nvPr/>
        </p:nvSpPr>
        <p:spPr>
          <a:xfrm>
            <a:off x="5508574" y="3479449"/>
            <a:ext cx="154942" cy="154942"/>
          </a:xfrm>
          <a:prstGeom prst="ellipse">
            <a:avLst/>
          </a:prstGeom>
          <a:solidFill>
            <a:schemeClr val="accent3"/>
          </a:solidFill>
          <a:ln w="25400" cap="flat" cmpd="sng" algn="ctr">
            <a:solidFill>
              <a:schemeClr val="tx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"/>
              <a:cs typeface=""/>
            </a:endParaRPr>
          </a:p>
        </p:txBody>
      </p:sp>
      <p:sp>
        <p:nvSpPr>
          <p:cNvPr id="319" name="Oval 318">
            <a:extLst>
              <a:ext uri="{FF2B5EF4-FFF2-40B4-BE49-F238E27FC236}">
                <a16:creationId xmlns:a16="http://schemas.microsoft.com/office/drawing/2014/main" id="{0EED5024-E6FE-B24F-8F3E-3BDB903DC6CD}"/>
              </a:ext>
            </a:extLst>
          </p:cNvPr>
          <p:cNvSpPr/>
          <p:nvPr/>
        </p:nvSpPr>
        <p:spPr>
          <a:xfrm>
            <a:off x="6872700" y="4314555"/>
            <a:ext cx="154942" cy="154942"/>
          </a:xfrm>
          <a:prstGeom prst="ellipse">
            <a:avLst/>
          </a:prstGeom>
          <a:solidFill>
            <a:schemeClr val="accent3"/>
          </a:solidFill>
          <a:ln w="25400" cap="flat" cmpd="sng" algn="ctr">
            <a:solidFill>
              <a:schemeClr val="tx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"/>
              <a:cs typeface=""/>
            </a:endParaRPr>
          </a:p>
        </p:txBody>
      </p:sp>
      <p:sp>
        <p:nvSpPr>
          <p:cNvPr id="442" name="Oval 441">
            <a:extLst>
              <a:ext uri="{FF2B5EF4-FFF2-40B4-BE49-F238E27FC236}">
                <a16:creationId xmlns:a16="http://schemas.microsoft.com/office/drawing/2014/main" id="{4A864A54-B006-B944-8173-BD63C453D89D}"/>
              </a:ext>
            </a:extLst>
          </p:cNvPr>
          <p:cNvSpPr/>
          <p:nvPr/>
        </p:nvSpPr>
        <p:spPr>
          <a:xfrm>
            <a:off x="7189239" y="3876478"/>
            <a:ext cx="154942" cy="154942"/>
          </a:xfrm>
          <a:prstGeom prst="ellipse">
            <a:avLst/>
          </a:prstGeom>
          <a:solidFill>
            <a:schemeClr val="accent3"/>
          </a:solidFill>
          <a:ln w="25400" cap="flat" cmpd="sng" algn="ctr">
            <a:solidFill>
              <a:schemeClr val="tx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"/>
              <a:cs typeface=""/>
            </a:endParaRPr>
          </a:p>
        </p:txBody>
      </p:sp>
      <p:sp>
        <p:nvSpPr>
          <p:cNvPr id="489" name="Oval 488">
            <a:extLst>
              <a:ext uri="{FF2B5EF4-FFF2-40B4-BE49-F238E27FC236}">
                <a16:creationId xmlns:a16="http://schemas.microsoft.com/office/drawing/2014/main" id="{80F9EC02-DF89-C54F-9245-DF7FEDA7854A}"/>
              </a:ext>
            </a:extLst>
          </p:cNvPr>
          <p:cNvSpPr/>
          <p:nvPr/>
        </p:nvSpPr>
        <p:spPr>
          <a:xfrm>
            <a:off x="9475752" y="4264839"/>
            <a:ext cx="154942" cy="154942"/>
          </a:xfrm>
          <a:prstGeom prst="ellipse">
            <a:avLst/>
          </a:prstGeom>
          <a:solidFill>
            <a:schemeClr val="accent3"/>
          </a:solidFill>
          <a:ln w="25400" cap="flat" cmpd="sng" algn="ctr">
            <a:solidFill>
              <a:schemeClr val="tx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"/>
              <a:cs typeface=""/>
            </a:endParaRPr>
          </a:p>
        </p:txBody>
      </p:sp>
      <p:sp>
        <p:nvSpPr>
          <p:cNvPr id="497" name="Oval 496">
            <a:extLst>
              <a:ext uri="{FF2B5EF4-FFF2-40B4-BE49-F238E27FC236}">
                <a16:creationId xmlns:a16="http://schemas.microsoft.com/office/drawing/2014/main" id="{DBA60262-B2B9-174C-ACC9-2B674D4C03E2}"/>
              </a:ext>
            </a:extLst>
          </p:cNvPr>
          <p:cNvSpPr/>
          <p:nvPr/>
        </p:nvSpPr>
        <p:spPr>
          <a:xfrm>
            <a:off x="2818814" y="3550953"/>
            <a:ext cx="154942" cy="154942"/>
          </a:xfrm>
          <a:prstGeom prst="ellipse">
            <a:avLst/>
          </a:prstGeom>
          <a:solidFill>
            <a:schemeClr val="accent3"/>
          </a:solidFill>
          <a:ln w="25400" cap="flat" cmpd="sng" algn="ctr">
            <a:solidFill>
              <a:schemeClr val="tx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"/>
              <a:cs typeface=""/>
            </a:endParaRPr>
          </a:p>
        </p:txBody>
      </p:sp>
      <p:sp>
        <p:nvSpPr>
          <p:cNvPr id="498" name="Oval 497">
            <a:extLst>
              <a:ext uri="{FF2B5EF4-FFF2-40B4-BE49-F238E27FC236}">
                <a16:creationId xmlns:a16="http://schemas.microsoft.com/office/drawing/2014/main" id="{D267D033-4FDF-104E-AF0D-2F4458A14583}"/>
              </a:ext>
            </a:extLst>
          </p:cNvPr>
          <p:cNvSpPr/>
          <p:nvPr/>
        </p:nvSpPr>
        <p:spPr>
          <a:xfrm>
            <a:off x="7015386" y="3784314"/>
            <a:ext cx="154942" cy="154942"/>
          </a:xfrm>
          <a:prstGeom prst="ellipse">
            <a:avLst/>
          </a:prstGeom>
          <a:solidFill>
            <a:schemeClr val="accent3"/>
          </a:solidFill>
          <a:ln w="25400" cap="flat" cmpd="sng" algn="ctr">
            <a:solidFill>
              <a:schemeClr val="tx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"/>
              <a:cs typeface=""/>
            </a:endParaRPr>
          </a:p>
        </p:txBody>
      </p:sp>
      <p:sp>
        <p:nvSpPr>
          <p:cNvPr id="499" name="Oval 498">
            <a:extLst>
              <a:ext uri="{FF2B5EF4-FFF2-40B4-BE49-F238E27FC236}">
                <a16:creationId xmlns:a16="http://schemas.microsoft.com/office/drawing/2014/main" id="{A7871F2A-088E-EC42-BA63-4887E954C2C1}"/>
              </a:ext>
            </a:extLst>
          </p:cNvPr>
          <p:cNvSpPr/>
          <p:nvPr/>
        </p:nvSpPr>
        <p:spPr>
          <a:xfrm>
            <a:off x="2664405" y="3633203"/>
            <a:ext cx="154942" cy="154942"/>
          </a:xfrm>
          <a:prstGeom prst="ellipse">
            <a:avLst/>
          </a:prstGeom>
          <a:solidFill>
            <a:schemeClr val="accent3"/>
          </a:solidFill>
          <a:ln w="25400" cap="flat" cmpd="sng" algn="ctr">
            <a:solidFill>
              <a:schemeClr val="tx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"/>
              <a:cs typeface=""/>
            </a:endParaRPr>
          </a:p>
        </p:txBody>
      </p:sp>
      <p:sp>
        <p:nvSpPr>
          <p:cNvPr id="500" name="Oval 499">
            <a:extLst>
              <a:ext uri="{FF2B5EF4-FFF2-40B4-BE49-F238E27FC236}">
                <a16:creationId xmlns:a16="http://schemas.microsoft.com/office/drawing/2014/main" id="{5C6E0018-9000-8549-9132-D44E5207F5D6}"/>
              </a:ext>
            </a:extLst>
          </p:cNvPr>
          <p:cNvSpPr/>
          <p:nvPr/>
        </p:nvSpPr>
        <p:spPr>
          <a:xfrm>
            <a:off x="8379238" y="3235534"/>
            <a:ext cx="154942" cy="154942"/>
          </a:xfrm>
          <a:prstGeom prst="ellipse">
            <a:avLst/>
          </a:prstGeom>
          <a:solidFill>
            <a:schemeClr val="accent3"/>
          </a:solidFill>
          <a:ln w="25400" cap="flat" cmpd="sng" algn="ctr">
            <a:solidFill>
              <a:schemeClr val="tx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"/>
              <a:cs typeface=""/>
            </a:endParaRPr>
          </a:p>
        </p:txBody>
      </p:sp>
      <p:sp>
        <p:nvSpPr>
          <p:cNvPr id="501" name="Oval 500">
            <a:extLst>
              <a:ext uri="{FF2B5EF4-FFF2-40B4-BE49-F238E27FC236}">
                <a16:creationId xmlns:a16="http://schemas.microsoft.com/office/drawing/2014/main" id="{9D88AA4E-10A6-284C-A0EC-D285B901AF28}"/>
              </a:ext>
            </a:extLst>
          </p:cNvPr>
          <p:cNvSpPr/>
          <p:nvPr/>
        </p:nvSpPr>
        <p:spPr>
          <a:xfrm>
            <a:off x="8194238" y="3405854"/>
            <a:ext cx="154942" cy="154942"/>
          </a:xfrm>
          <a:prstGeom prst="ellipse">
            <a:avLst/>
          </a:prstGeom>
          <a:solidFill>
            <a:schemeClr val="accent3"/>
          </a:solidFill>
          <a:ln w="25400" cap="flat" cmpd="sng" algn="ctr">
            <a:solidFill>
              <a:schemeClr val="tx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"/>
              <a:cs typeface=""/>
            </a:endParaRPr>
          </a:p>
        </p:txBody>
      </p:sp>
      <p:sp>
        <p:nvSpPr>
          <p:cNvPr id="502" name="Oval 501">
            <a:extLst>
              <a:ext uri="{FF2B5EF4-FFF2-40B4-BE49-F238E27FC236}">
                <a16:creationId xmlns:a16="http://schemas.microsoft.com/office/drawing/2014/main" id="{6A4227AD-308B-DA40-9EA7-0067C60A4C13}"/>
              </a:ext>
            </a:extLst>
          </p:cNvPr>
          <p:cNvSpPr/>
          <p:nvPr/>
        </p:nvSpPr>
        <p:spPr>
          <a:xfrm>
            <a:off x="7823950" y="3100838"/>
            <a:ext cx="154942" cy="154942"/>
          </a:xfrm>
          <a:prstGeom prst="ellipse">
            <a:avLst/>
          </a:prstGeom>
          <a:solidFill>
            <a:schemeClr val="accent3"/>
          </a:solidFill>
          <a:ln w="25400" cap="flat" cmpd="sng" algn="ctr">
            <a:solidFill>
              <a:schemeClr val="tx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"/>
              <a:cs typeface=""/>
            </a:endParaRPr>
          </a:p>
        </p:txBody>
      </p:sp>
      <p:sp>
        <p:nvSpPr>
          <p:cNvPr id="503" name="Oval 502">
            <a:extLst>
              <a:ext uri="{FF2B5EF4-FFF2-40B4-BE49-F238E27FC236}">
                <a16:creationId xmlns:a16="http://schemas.microsoft.com/office/drawing/2014/main" id="{3BCCD71C-C811-694B-B9AE-7B4D45AE7E03}"/>
              </a:ext>
            </a:extLst>
          </p:cNvPr>
          <p:cNvSpPr/>
          <p:nvPr/>
        </p:nvSpPr>
        <p:spPr>
          <a:xfrm>
            <a:off x="6800950" y="3838111"/>
            <a:ext cx="154942" cy="154942"/>
          </a:xfrm>
          <a:prstGeom prst="ellipse">
            <a:avLst/>
          </a:prstGeom>
          <a:solidFill>
            <a:schemeClr val="accent3"/>
          </a:solidFill>
          <a:ln w="25400" cap="flat" cmpd="sng" algn="ctr">
            <a:solidFill>
              <a:schemeClr val="tx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"/>
              <a:cs typeface=""/>
            </a:endParaRPr>
          </a:p>
        </p:txBody>
      </p:sp>
      <p:sp>
        <p:nvSpPr>
          <p:cNvPr id="505" name="Oval 504">
            <a:extLst>
              <a:ext uri="{FF2B5EF4-FFF2-40B4-BE49-F238E27FC236}">
                <a16:creationId xmlns:a16="http://schemas.microsoft.com/office/drawing/2014/main" id="{B5796CA9-705F-4740-9566-3BD3CB03CABA}"/>
              </a:ext>
            </a:extLst>
          </p:cNvPr>
          <p:cNvSpPr/>
          <p:nvPr/>
        </p:nvSpPr>
        <p:spPr>
          <a:xfrm>
            <a:off x="9637435" y="3631173"/>
            <a:ext cx="154942" cy="154942"/>
          </a:xfrm>
          <a:prstGeom prst="ellipse">
            <a:avLst/>
          </a:prstGeom>
          <a:solidFill>
            <a:schemeClr val="accent3"/>
          </a:solidFill>
          <a:ln w="25400" cap="flat" cmpd="sng" algn="ctr">
            <a:solidFill>
              <a:schemeClr val="tx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"/>
              <a:cs typeface="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4AE8A4-7D6D-E34A-A59D-1B740B7204F7}"/>
              </a:ext>
            </a:extLst>
          </p:cNvPr>
          <p:cNvSpPr txBox="1"/>
          <p:nvPr/>
        </p:nvSpPr>
        <p:spPr>
          <a:xfrm>
            <a:off x="1812351" y="3691052"/>
            <a:ext cx="10797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C2532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El Salvador</a:t>
            </a:r>
          </a:p>
        </p:txBody>
      </p:sp>
      <p:sp>
        <p:nvSpPr>
          <p:cNvPr id="511" name="TextBox 510">
            <a:extLst>
              <a:ext uri="{FF2B5EF4-FFF2-40B4-BE49-F238E27FC236}">
                <a16:creationId xmlns:a16="http://schemas.microsoft.com/office/drawing/2014/main" id="{1FC9AD57-2643-884F-BAAC-45477672E36C}"/>
              </a:ext>
            </a:extLst>
          </p:cNvPr>
          <p:cNvSpPr txBox="1"/>
          <p:nvPr/>
        </p:nvSpPr>
        <p:spPr>
          <a:xfrm>
            <a:off x="2535923" y="3964932"/>
            <a:ext cx="7847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C2532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Colombia</a:t>
            </a:r>
          </a:p>
        </p:txBody>
      </p:sp>
      <p:sp>
        <p:nvSpPr>
          <p:cNvPr id="512" name="TextBox 511">
            <a:extLst>
              <a:ext uri="{FF2B5EF4-FFF2-40B4-BE49-F238E27FC236}">
                <a16:creationId xmlns:a16="http://schemas.microsoft.com/office/drawing/2014/main" id="{9CF548C2-B08D-2146-A85F-A51CDA817A17}"/>
              </a:ext>
            </a:extLst>
          </p:cNvPr>
          <p:cNvSpPr txBox="1"/>
          <p:nvPr/>
        </p:nvSpPr>
        <p:spPr>
          <a:xfrm>
            <a:off x="2317790" y="3309080"/>
            <a:ext cx="10797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C2532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Honduras</a:t>
            </a:r>
          </a:p>
        </p:txBody>
      </p:sp>
      <p:sp>
        <p:nvSpPr>
          <p:cNvPr id="517" name="TextBox 516">
            <a:extLst>
              <a:ext uri="{FF2B5EF4-FFF2-40B4-BE49-F238E27FC236}">
                <a16:creationId xmlns:a16="http://schemas.microsoft.com/office/drawing/2014/main" id="{7B8A175B-14B0-F54D-9C78-F3D81860732A}"/>
              </a:ext>
            </a:extLst>
          </p:cNvPr>
          <p:cNvSpPr txBox="1"/>
          <p:nvPr/>
        </p:nvSpPr>
        <p:spPr>
          <a:xfrm>
            <a:off x="2624071" y="4554124"/>
            <a:ext cx="10797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C2532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Bolivia</a:t>
            </a:r>
          </a:p>
        </p:txBody>
      </p:sp>
      <p:sp>
        <p:nvSpPr>
          <p:cNvPr id="229" name="Oval 228">
            <a:extLst>
              <a:ext uri="{FF2B5EF4-FFF2-40B4-BE49-F238E27FC236}">
                <a16:creationId xmlns:a16="http://schemas.microsoft.com/office/drawing/2014/main" id="{4219A1AD-1290-894B-B8CC-8A5FE166E973}"/>
              </a:ext>
            </a:extLst>
          </p:cNvPr>
          <p:cNvSpPr/>
          <p:nvPr/>
        </p:nvSpPr>
        <p:spPr>
          <a:xfrm>
            <a:off x="3184842" y="3365560"/>
            <a:ext cx="154942" cy="154942"/>
          </a:xfrm>
          <a:prstGeom prst="ellipse">
            <a:avLst/>
          </a:prstGeom>
          <a:solidFill>
            <a:schemeClr val="accent3"/>
          </a:solidFill>
          <a:ln w="25400" cap="flat" cmpd="sng" algn="ctr">
            <a:solidFill>
              <a:schemeClr val="tx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"/>
              <a:cs typeface=""/>
            </a:endParaRPr>
          </a:p>
        </p:txBody>
      </p:sp>
      <p:sp>
        <p:nvSpPr>
          <p:cNvPr id="230" name="Oval 229">
            <a:extLst>
              <a:ext uri="{FF2B5EF4-FFF2-40B4-BE49-F238E27FC236}">
                <a16:creationId xmlns:a16="http://schemas.microsoft.com/office/drawing/2014/main" id="{597AA41A-34BD-044D-865D-CBD1F40F76AC}"/>
              </a:ext>
            </a:extLst>
          </p:cNvPr>
          <p:cNvSpPr/>
          <p:nvPr/>
        </p:nvSpPr>
        <p:spPr>
          <a:xfrm>
            <a:off x="3338483" y="3364031"/>
            <a:ext cx="154942" cy="154942"/>
          </a:xfrm>
          <a:prstGeom prst="ellipse">
            <a:avLst/>
          </a:prstGeom>
          <a:solidFill>
            <a:schemeClr val="accent3"/>
          </a:solidFill>
          <a:ln w="25400" cap="flat" cmpd="sng" algn="ctr">
            <a:solidFill>
              <a:schemeClr val="tx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"/>
              <a:cs typeface=""/>
            </a:endParaRPr>
          </a:p>
        </p:txBody>
      </p:sp>
      <p:sp>
        <p:nvSpPr>
          <p:cNvPr id="231" name="TextBox 230">
            <a:extLst>
              <a:ext uri="{FF2B5EF4-FFF2-40B4-BE49-F238E27FC236}">
                <a16:creationId xmlns:a16="http://schemas.microsoft.com/office/drawing/2014/main" id="{8ACDDDF6-2D3D-844A-B274-71BEE7255387}"/>
              </a:ext>
            </a:extLst>
          </p:cNvPr>
          <p:cNvSpPr txBox="1"/>
          <p:nvPr/>
        </p:nvSpPr>
        <p:spPr>
          <a:xfrm>
            <a:off x="3521746" y="3055361"/>
            <a:ext cx="8406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C2532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Dominican Republic</a:t>
            </a:r>
          </a:p>
        </p:txBody>
      </p:sp>
      <p:sp>
        <p:nvSpPr>
          <p:cNvPr id="234" name="TextBox 233">
            <a:extLst>
              <a:ext uri="{FF2B5EF4-FFF2-40B4-BE49-F238E27FC236}">
                <a16:creationId xmlns:a16="http://schemas.microsoft.com/office/drawing/2014/main" id="{B5654477-F86E-934B-A8B4-1739010C5404}"/>
              </a:ext>
            </a:extLst>
          </p:cNvPr>
          <p:cNvSpPr txBox="1"/>
          <p:nvPr/>
        </p:nvSpPr>
        <p:spPr>
          <a:xfrm>
            <a:off x="2922454" y="3131659"/>
            <a:ext cx="4895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C2532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Haiti</a:t>
            </a:r>
          </a:p>
        </p:txBody>
      </p:sp>
      <p:sp>
        <p:nvSpPr>
          <p:cNvPr id="237" name="Oval 236">
            <a:extLst>
              <a:ext uri="{FF2B5EF4-FFF2-40B4-BE49-F238E27FC236}">
                <a16:creationId xmlns:a16="http://schemas.microsoft.com/office/drawing/2014/main" id="{5E0209E0-38D4-BC49-BF6E-AF6B3A483137}"/>
              </a:ext>
            </a:extLst>
          </p:cNvPr>
          <p:cNvSpPr/>
          <p:nvPr/>
        </p:nvSpPr>
        <p:spPr>
          <a:xfrm>
            <a:off x="3518219" y="4620832"/>
            <a:ext cx="154942" cy="154942"/>
          </a:xfrm>
          <a:prstGeom prst="ellipse">
            <a:avLst/>
          </a:prstGeom>
          <a:solidFill>
            <a:schemeClr val="accent3"/>
          </a:solidFill>
          <a:ln w="25400" cap="flat" cmpd="sng" algn="ctr">
            <a:solidFill>
              <a:schemeClr val="tx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"/>
              <a:cs typeface=""/>
            </a:endParaRPr>
          </a:p>
        </p:txBody>
      </p:sp>
      <p:sp>
        <p:nvSpPr>
          <p:cNvPr id="240" name="TextBox 239">
            <a:extLst>
              <a:ext uri="{FF2B5EF4-FFF2-40B4-BE49-F238E27FC236}">
                <a16:creationId xmlns:a16="http://schemas.microsoft.com/office/drawing/2014/main" id="{7076BC03-5B34-5C4B-BDBE-AC6E37DF974C}"/>
              </a:ext>
            </a:extLst>
          </p:cNvPr>
          <p:cNvSpPr txBox="1"/>
          <p:nvPr/>
        </p:nvSpPr>
        <p:spPr>
          <a:xfrm>
            <a:off x="3655868" y="4097318"/>
            <a:ext cx="10797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C2532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Guyana</a:t>
            </a:r>
          </a:p>
        </p:txBody>
      </p:sp>
      <p:sp>
        <p:nvSpPr>
          <p:cNvPr id="247" name="Oval 246">
            <a:extLst>
              <a:ext uri="{FF2B5EF4-FFF2-40B4-BE49-F238E27FC236}">
                <a16:creationId xmlns:a16="http://schemas.microsoft.com/office/drawing/2014/main" id="{EA30F95B-893A-B645-98BA-E0143E72D463}"/>
              </a:ext>
            </a:extLst>
          </p:cNvPr>
          <p:cNvSpPr/>
          <p:nvPr/>
        </p:nvSpPr>
        <p:spPr>
          <a:xfrm>
            <a:off x="5839051" y="3731446"/>
            <a:ext cx="154942" cy="154942"/>
          </a:xfrm>
          <a:prstGeom prst="ellipse">
            <a:avLst/>
          </a:prstGeom>
          <a:solidFill>
            <a:schemeClr val="accent3"/>
          </a:solidFill>
          <a:ln w="25400" cap="flat" cmpd="sng" algn="ctr">
            <a:solidFill>
              <a:schemeClr val="tx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"/>
              <a:cs typeface=""/>
            </a:endParaRPr>
          </a:p>
        </p:txBody>
      </p:sp>
      <p:sp>
        <p:nvSpPr>
          <p:cNvPr id="248" name="TextBox 247">
            <a:extLst>
              <a:ext uri="{FF2B5EF4-FFF2-40B4-BE49-F238E27FC236}">
                <a16:creationId xmlns:a16="http://schemas.microsoft.com/office/drawing/2014/main" id="{43FA1B7A-0F2C-FA43-ABDA-7DDF910BE130}"/>
              </a:ext>
            </a:extLst>
          </p:cNvPr>
          <p:cNvSpPr txBox="1"/>
          <p:nvPr/>
        </p:nvSpPr>
        <p:spPr>
          <a:xfrm>
            <a:off x="4718793" y="3593719"/>
            <a:ext cx="663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C2532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Guinea</a:t>
            </a:r>
          </a:p>
        </p:txBody>
      </p:sp>
      <p:sp>
        <p:nvSpPr>
          <p:cNvPr id="250" name="TextBox 249">
            <a:extLst>
              <a:ext uri="{FF2B5EF4-FFF2-40B4-BE49-F238E27FC236}">
                <a16:creationId xmlns:a16="http://schemas.microsoft.com/office/drawing/2014/main" id="{FC5AE925-6CE3-DB4C-9764-4AFFD18A31C2}"/>
              </a:ext>
            </a:extLst>
          </p:cNvPr>
          <p:cNvSpPr txBox="1"/>
          <p:nvPr/>
        </p:nvSpPr>
        <p:spPr>
          <a:xfrm>
            <a:off x="4916321" y="3882460"/>
            <a:ext cx="6137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C2532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Liberia</a:t>
            </a:r>
          </a:p>
        </p:txBody>
      </p:sp>
      <p:sp>
        <p:nvSpPr>
          <p:cNvPr id="252" name="TextBox 251">
            <a:extLst>
              <a:ext uri="{FF2B5EF4-FFF2-40B4-BE49-F238E27FC236}">
                <a16:creationId xmlns:a16="http://schemas.microsoft.com/office/drawing/2014/main" id="{4005BCB4-90B9-7C49-9E7B-EDA3A2FEC384}"/>
              </a:ext>
            </a:extLst>
          </p:cNvPr>
          <p:cNvSpPr txBox="1"/>
          <p:nvPr/>
        </p:nvSpPr>
        <p:spPr>
          <a:xfrm>
            <a:off x="5778904" y="3479196"/>
            <a:ext cx="7155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C2532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Nigeria</a:t>
            </a:r>
          </a:p>
        </p:txBody>
      </p:sp>
      <p:sp>
        <p:nvSpPr>
          <p:cNvPr id="254" name="TextBox 253">
            <a:extLst>
              <a:ext uri="{FF2B5EF4-FFF2-40B4-BE49-F238E27FC236}">
                <a16:creationId xmlns:a16="http://schemas.microsoft.com/office/drawing/2014/main" id="{70BE45FB-B173-2F43-908F-41BAAB43514B}"/>
              </a:ext>
            </a:extLst>
          </p:cNvPr>
          <p:cNvSpPr txBox="1"/>
          <p:nvPr/>
        </p:nvSpPr>
        <p:spPr>
          <a:xfrm>
            <a:off x="5283727" y="3215788"/>
            <a:ext cx="7155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C2532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Mali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7660D19-71BC-104C-86CE-5FCCFA0F6CEC}"/>
              </a:ext>
            </a:extLst>
          </p:cNvPr>
          <p:cNvCxnSpPr>
            <a:cxnSpLocks/>
          </p:cNvCxnSpPr>
          <p:nvPr/>
        </p:nvCxnSpPr>
        <p:spPr>
          <a:xfrm flipV="1">
            <a:off x="3518219" y="3334032"/>
            <a:ext cx="178208" cy="7754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9" name="Straight Connector 258">
            <a:extLst>
              <a:ext uri="{FF2B5EF4-FFF2-40B4-BE49-F238E27FC236}">
                <a16:creationId xmlns:a16="http://schemas.microsoft.com/office/drawing/2014/main" id="{D4B3C11C-001A-FB41-AEF5-31F42521A667}"/>
              </a:ext>
            </a:extLst>
          </p:cNvPr>
          <p:cNvCxnSpPr>
            <a:cxnSpLocks/>
          </p:cNvCxnSpPr>
          <p:nvPr/>
        </p:nvCxnSpPr>
        <p:spPr>
          <a:xfrm flipV="1">
            <a:off x="6893903" y="3622447"/>
            <a:ext cx="20400" cy="183177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2" name="Oval 261">
            <a:extLst>
              <a:ext uri="{FF2B5EF4-FFF2-40B4-BE49-F238E27FC236}">
                <a16:creationId xmlns:a16="http://schemas.microsoft.com/office/drawing/2014/main" id="{A400775B-20FD-8548-A0E0-284AC5DE0BDD}"/>
              </a:ext>
            </a:extLst>
          </p:cNvPr>
          <p:cNvSpPr/>
          <p:nvPr/>
        </p:nvSpPr>
        <p:spPr>
          <a:xfrm>
            <a:off x="6779302" y="4054009"/>
            <a:ext cx="154942" cy="154942"/>
          </a:xfrm>
          <a:prstGeom prst="ellipse">
            <a:avLst/>
          </a:prstGeom>
          <a:solidFill>
            <a:schemeClr val="accent3"/>
          </a:solidFill>
          <a:ln w="25400" cap="flat" cmpd="sng" algn="ctr">
            <a:solidFill>
              <a:schemeClr val="tx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"/>
              <a:cs typeface=""/>
            </a:endParaRPr>
          </a:p>
        </p:txBody>
      </p:sp>
      <p:sp>
        <p:nvSpPr>
          <p:cNvPr id="263" name="Oval 262">
            <a:extLst>
              <a:ext uri="{FF2B5EF4-FFF2-40B4-BE49-F238E27FC236}">
                <a16:creationId xmlns:a16="http://schemas.microsoft.com/office/drawing/2014/main" id="{FCD71B97-2AF8-BC4D-8EF5-7114842AE9AF}"/>
              </a:ext>
            </a:extLst>
          </p:cNvPr>
          <p:cNvSpPr/>
          <p:nvPr/>
        </p:nvSpPr>
        <p:spPr>
          <a:xfrm>
            <a:off x="6543362" y="4051214"/>
            <a:ext cx="154942" cy="154942"/>
          </a:xfrm>
          <a:prstGeom prst="ellipse">
            <a:avLst/>
          </a:prstGeom>
          <a:solidFill>
            <a:schemeClr val="accent3"/>
          </a:solidFill>
          <a:ln w="25400" cap="flat" cmpd="sng" algn="ctr">
            <a:solidFill>
              <a:schemeClr val="tx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"/>
              <a:cs typeface=""/>
            </a:endParaRPr>
          </a:p>
        </p:txBody>
      </p:sp>
      <p:sp>
        <p:nvSpPr>
          <p:cNvPr id="264" name="Oval 263">
            <a:extLst>
              <a:ext uri="{FF2B5EF4-FFF2-40B4-BE49-F238E27FC236}">
                <a16:creationId xmlns:a16="http://schemas.microsoft.com/office/drawing/2014/main" id="{92FD867F-7901-EF4F-A7BE-CAAFFE721302}"/>
              </a:ext>
            </a:extLst>
          </p:cNvPr>
          <p:cNvSpPr/>
          <p:nvPr/>
        </p:nvSpPr>
        <p:spPr>
          <a:xfrm>
            <a:off x="6780620" y="4484218"/>
            <a:ext cx="154942" cy="154942"/>
          </a:xfrm>
          <a:prstGeom prst="ellipse">
            <a:avLst/>
          </a:prstGeom>
          <a:solidFill>
            <a:schemeClr val="accent3"/>
          </a:solidFill>
          <a:ln w="25400" cap="flat" cmpd="sng" algn="ctr">
            <a:solidFill>
              <a:schemeClr val="tx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"/>
              <a:cs typeface=""/>
            </a:endParaRPr>
          </a:p>
        </p:txBody>
      </p:sp>
      <p:sp>
        <p:nvSpPr>
          <p:cNvPr id="268" name="TextBox 267">
            <a:extLst>
              <a:ext uri="{FF2B5EF4-FFF2-40B4-BE49-F238E27FC236}">
                <a16:creationId xmlns:a16="http://schemas.microsoft.com/office/drawing/2014/main" id="{1B583CF7-EDFC-134B-8F60-8B35A1CAD235}"/>
              </a:ext>
            </a:extLst>
          </p:cNvPr>
          <p:cNvSpPr txBox="1"/>
          <p:nvPr/>
        </p:nvSpPr>
        <p:spPr>
          <a:xfrm>
            <a:off x="6671386" y="3369092"/>
            <a:ext cx="9948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C2532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South Sudan</a:t>
            </a:r>
          </a:p>
        </p:txBody>
      </p:sp>
      <p:sp>
        <p:nvSpPr>
          <p:cNvPr id="270" name="TextBox 269">
            <a:extLst>
              <a:ext uri="{FF2B5EF4-FFF2-40B4-BE49-F238E27FC236}">
                <a16:creationId xmlns:a16="http://schemas.microsoft.com/office/drawing/2014/main" id="{DEC8AEAF-00D7-C84E-B28A-2F5EFA827618}"/>
              </a:ext>
            </a:extLst>
          </p:cNvPr>
          <p:cNvSpPr txBox="1"/>
          <p:nvPr/>
        </p:nvSpPr>
        <p:spPr>
          <a:xfrm>
            <a:off x="7058049" y="3570567"/>
            <a:ext cx="7155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C2532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Ethiopia</a:t>
            </a:r>
          </a:p>
        </p:txBody>
      </p:sp>
      <p:sp>
        <p:nvSpPr>
          <p:cNvPr id="272" name="TextBox 271">
            <a:extLst>
              <a:ext uri="{FF2B5EF4-FFF2-40B4-BE49-F238E27FC236}">
                <a16:creationId xmlns:a16="http://schemas.microsoft.com/office/drawing/2014/main" id="{9AE82567-CCDA-674A-87E5-980C425E26BB}"/>
              </a:ext>
            </a:extLst>
          </p:cNvPr>
          <p:cNvSpPr txBox="1"/>
          <p:nvPr/>
        </p:nvSpPr>
        <p:spPr>
          <a:xfrm>
            <a:off x="5225791" y="4132533"/>
            <a:ext cx="1434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C2532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Democratic Republic of Congo</a:t>
            </a:r>
          </a:p>
        </p:txBody>
      </p:sp>
      <p:sp>
        <p:nvSpPr>
          <p:cNvPr id="274" name="TextBox 273">
            <a:extLst>
              <a:ext uri="{FF2B5EF4-FFF2-40B4-BE49-F238E27FC236}">
                <a16:creationId xmlns:a16="http://schemas.microsoft.com/office/drawing/2014/main" id="{0A14BD26-9620-6D4B-8EE2-4A7B1DA41EA1}"/>
              </a:ext>
            </a:extLst>
          </p:cNvPr>
          <p:cNvSpPr txBox="1"/>
          <p:nvPr/>
        </p:nvSpPr>
        <p:spPr>
          <a:xfrm>
            <a:off x="5967766" y="4497626"/>
            <a:ext cx="6229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C2532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Zambia</a:t>
            </a:r>
          </a:p>
        </p:txBody>
      </p:sp>
      <p:sp>
        <p:nvSpPr>
          <p:cNvPr id="276" name="TextBox 275">
            <a:extLst>
              <a:ext uri="{FF2B5EF4-FFF2-40B4-BE49-F238E27FC236}">
                <a16:creationId xmlns:a16="http://schemas.microsoft.com/office/drawing/2014/main" id="{A5F4241E-8E1C-6042-A394-59E64F31D94F}"/>
              </a:ext>
            </a:extLst>
          </p:cNvPr>
          <p:cNvSpPr txBox="1"/>
          <p:nvPr/>
        </p:nvSpPr>
        <p:spPr>
          <a:xfrm>
            <a:off x="6295247" y="4750723"/>
            <a:ext cx="7155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C2532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Malawi</a:t>
            </a:r>
          </a:p>
        </p:txBody>
      </p:sp>
      <p:cxnSp>
        <p:nvCxnSpPr>
          <p:cNvPr id="278" name="Straight Connector 277">
            <a:extLst>
              <a:ext uri="{FF2B5EF4-FFF2-40B4-BE49-F238E27FC236}">
                <a16:creationId xmlns:a16="http://schemas.microsoft.com/office/drawing/2014/main" id="{B29295C6-4041-2E44-BFF1-74410EFBCD83}"/>
              </a:ext>
            </a:extLst>
          </p:cNvPr>
          <p:cNvCxnSpPr>
            <a:cxnSpLocks/>
          </p:cNvCxnSpPr>
          <p:nvPr/>
        </p:nvCxnSpPr>
        <p:spPr>
          <a:xfrm flipV="1">
            <a:off x="6751948" y="4611031"/>
            <a:ext cx="63868" cy="18867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2" name="TextBox 281">
            <a:extLst>
              <a:ext uri="{FF2B5EF4-FFF2-40B4-BE49-F238E27FC236}">
                <a16:creationId xmlns:a16="http://schemas.microsoft.com/office/drawing/2014/main" id="{309E0D8D-8EE1-5746-8EBE-449CA17B02E0}"/>
              </a:ext>
            </a:extLst>
          </p:cNvPr>
          <p:cNvSpPr txBox="1"/>
          <p:nvPr/>
        </p:nvSpPr>
        <p:spPr>
          <a:xfrm>
            <a:off x="7278688" y="3791211"/>
            <a:ext cx="7155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C2532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Somalia</a:t>
            </a:r>
          </a:p>
        </p:txBody>
      </p:sp>
      <p:sp>
        <p:nvSpPr>
          <p:cNvPr id="284" name="TextBox 283">
            <a:extLst>
              <a:ext uri="{FF2B5EF4-FFF2-40B4-BE49-F238E27FC236}">
                <a16:creationId xmlns:a16="http://schemas.microsoft.com/office/drawing/2014/main" id="{58E973BB-2423-BE4D-AD85-B24101E8A1FF}"/>
              </a:ext>
            </a:extLst>
          </p:cNvPr>
          <p:cNvSpPr txBox="1"/>
          <p:nvPr/>
        </p:nvSpPr>
        <p:spPr>
          <a:xfrm>
            <a:off x="7249118" y="4039140"/>
            <a:ext cx="7155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C2532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Rwanda</a:t>
            </a:r>
          </a:p>
        </p:txBody>
      </p:sp>
      <p:sp>
        <p:nvSpPr>
          <p:cNvPr id="286" name="TextBox 285">
            <a:extLst>
              <a:ext uri="{FF2B5EF4-FFF2-40B4-BE49-F238E27FC236}">
                <a16:creationId xmlns:a16="http://schemas.microsoft.com/office/drawing/2014/main" id="{EFECB227-A7D1-724C-8EFD-1AC77C91F181}"/>
              </a:ext>
            </a:extLst>
          </p:cNvPr>
          <p:cNvSpPr txBox="1"/>
          <p:nvPr/>
        </p:nvSpPr>
        <p:spPr>
          <a:xfrm>
            <a:off x="7365125" y="4232490"/>
            <a:ext cx="7155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C2532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Tanzania</a:t>
            </a:r>
          </a:p>
        </p:txBody>
      </p:sp>
      <p:sp>
        <p:nvSpPr>
          <p:cNvPr id="288" name="TextBox 287">
            <a:extLst>
              <a:ext uri="{FF2B5EF4-FFF2-40B4-BE49-F238E27FC236}">
                <a16:creationId xmlns:a16="http://schemas.microsoft.com/office/drawing/2014/main" id="{87878366-3396-A941-9DAE-A819618A36A5}"/>
              </a:ext>
            </a:extLst>
          </p:cNvPr>
          <p:cNvSpPr txBox="1"/>
          <p:nvPr/>
        </p:nvSpPr>
        <p:spPr>
          <a:xfrm>
            <a:off x="7365119" y="4469048"/>
            <a:ext cx="7155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C2532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Zanzibar</a:t>
            </a:r>
          </a:p>
        </p:txBody>
      </p:sp>
      <p:sp>
        <p:nvSpPr>
          <p:cNvPr id="290" name="TextBox 289">
            <a:extLst>
              <a:ext uri="{FF2B5EF4-FFF2-40B4-BE49-F238E27FC236}">
                <a16:creationId xmlns:a16="http://schemas.microsoft.com/office/drawing/2014/main" id="{7AC78E02-330D-DC44-A0AD-5423106C7970}"/>
              </a:ext>
            </a:extLst>
          </p:cNvPr>
          <p:cNvSpPr txBox="1"/>
          <p:nvPr/>
        </p:nvSpPr>
        <p:spPr>
          <a:xfrm>
            <a:off x="7255943" y="4714712"/>
            <a:ext cx="9327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C2532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Madagascar</a:t>
            </a:r>
          </a:p>
        </p:txBody>
      </p:sp>
      <p:cxnSp>
        <p:nvCxnSpPr>
          <p:cNvPr id="292" name="Straight Connector 291">
            <a:extLst>
              <a:ext uri="{FF2B5EF4-FFF2-40B4-BE49-F238E27FC236}">
                <a16:creationId xmlns:a16="http://schemas.microsoft.com/office/drawing/2014/main" id="{3F5B339F-02C8-DF45-A7EC-B48F75674D6F}"/>
              </a:ext>
            </a:extLst>
          </p:cNvPr>
          <p:cNvCxnSpPr>
            <a:cxnSpLocks/>
            <a:endCxn id="284" idx="1"/>
          </p:cNvCxnSpPr>
          <p:nvPr/>
        </p:nvCxnSpPr>
        <p:spPr>
          <a:xfrm>
            <a:off x="6978697" y="4109934"/>
            <a:ext cx="270421" cy="67706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7" name="Straight Connector 296">
            <a:extLst>
              <a:ext uri="{FF2B5EF4-FFF2-40B4-BE49-F238E27FC236}">
                <a16:creationId xmlns:a16="http://schemas.microsoft.com/office/drawing/2014/main" id="{048A6374-5188-BC48-AA7F-2861C477AD68}"/>
              </a:ext>
            </a:extLst>
          </p:cNvPr>
          <p:cNvCxnSpPr>
            <a:cxnSpLocks/>
          </p:cNvCxnSpPr>
          <p:nvPr/>
        </p:nvCxnSpPr>
        <p:spPr>
          <a:xfrm>
            <a:off x="7063683" y="4349226"/>
            <a:ext cx="415924" cy="10765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9" name="TextBox 298">
            <a:extLst>
              <a:ext uri="{FF2B5EF4-FFF2-40B4-BE49-F238E27FC236}">
                <a16:creationId xmlns:a16="http://schemas.microsoft.com/office/drawing/2014/main" id="{980D0350-F069-F940-AD7C-C918022ED6E8}"/>
              </a:ext>
            </a:extLst>
          </p:cNvPr>
          <p:cNvSpPr txBox="1"/>
          <p:nvPr/>
        </p:nvSpPr>
        <p:spPr>
          <a:xfrm>
            <a:off x="7451586" y="2834554"/>
            <a:ext cx="7552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C2532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Pakistan</a:t>
            </a:r>
          </a:p>
        </p:txBody>
      </p:sp>
      <p:sp>
        <p:nvSpPr>
          <p:cNvPr id="301" name="TextBox 300">
            <a:extLst>
              <a:ext uri="{FF2B5EF4-FFF2-40B4-BE49-F238E27FC236}">
                <a16:creationId xmlns:a16="http://schemas.microsoft.com/office/drawing/2014/main" id="{32630BFA-CD33-F243-8981-CEC894FF4BDC}"/>
              </a:ext>
            </a:extLst>
          </p:cNvPr>
          <p:cNvSpPr txBox="1"/>
          <p:nvPr/>
        </p:nvSpPr>
        <p:spPr>
          <a:xfrm>
            <a:off x="8477445" y="3087036"/>
            <a:ext cx="552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C2532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Nepal</a:t>
            </a:r>
          </a:p>
        </p:txBody>
      </p:sp>
      <p:sp>
        <p:nvSpPr>
          <p:cNvPr id="303" name="TextBox 302">
            <a:extLst>
              <a:ext uri="{FF2B5EF4-FFF2-40B4-BE49-F238E27FC236}">
                <a16:creationId xmlns:a16="http://schemas.microsoft.com/office/drawing/2014/main" id="{F9233828-7777-F043-BFC2-1D84ADDDFBB3}"/>
              </a:ext>
            </a:extLst>
          </p:cNvPr>
          <p:cNvSpPr txBox="1"/>
          <p:nvPr/>
        </p:nvSpPr>
        <p:spPr>
          <a:xfrm>
            <a:off x="8326228" y="3388982"/>
            <a:ext cx="4953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C2532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India</a:t>
            </a:r>
          </a:p>
        </p:txBody>
      </p:sp>
      <p:sp>
        <p:nvSpPr>
          <p:cNvPr id="305" name="TextBox 304">
            <a:extLst>
              <a:ext uri="{FF2B5EF4-FFF2-40B4-BE49-F238E27FC236}">
                <a16:creationId xmlns:a16="http://schemas.microsoft.com/office/drawing/2014/main" id="{20F828E8-EE2D-6D45-A73D-CA5128B0C6E1}"/>
              </a:ext>
            </a:extLst>
          </p:cNvPr>
          <p:cNvSpPr txBox="1"/>
          <p:nvPr/>
        </p:nvSpPr>
        <p:spPr>
          <a:xfrm>
            <a:off x="9778545" y="3555613"/>
            <a:ext cx="8744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C2532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Philippines</a:t>
            </a:r>
          </a:p>
        </p:txBody>
      </p:sp>
      <p:sp>
        <p:nvSpPr>
          <p:cNvPr id="307" name="TextBox 306">
            <a:extLst>
              <a:ext uri="{FF2B5EF4-FFF2-40B4-BE49-F238E27FC236}">
                <a16:creationId xmlns:a16="http://schemas.microsoft.com/office/drawing/2014/main" id="{75D810FF-F07B-3743-8969-47D5AB5E04D2}"/>
              </a:ext>
            </a:extLst>
          </p:cNvPr>
          <p:cNvSpPr txBox="1"/>
          <p:nvPr/>
        </p:nvSpPr>
        <p:spPr>
          <a:xfrm>
            <a:off x="9598849" y="4194781"/>
            <a:ext cx="8330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C2532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Indonesia</a:t>
            </a:r>
          </a:p>
        </p:txBody>
      </p:sp>
      <p:sp>
        <p:nvSpPr>
          <p:cNvPr id="228" name="Rectangle 227">
            <a:extLst>
              <a:ext uri="{FF2B5EF4-FFF2-40B4-BE49-F238E27FC236}">
                <a16:creationId xmlns:a16="http://schemas.microsoft.com/office/drawing/2014/main" id="{91D3ECC1-E31E-4E4A-B26C-C93DBDCA0927}"/>
              </a:ext>
            </a:extLst>
          </p:cNvPr>
          <p:cNvSpPr/>
          <p:nvPr/>
        </p:nvSpPr>
        <p:spPr>
          <a:xfrm>
            <a:off x="0" y="6519672"/>
            <a:ext cx="12192000" cy="347472"/>
          </a:xfrm>
          <a:prstGeom prst="rect">
            <a:avLst/>
          </a:prstGeom>
          <a:solidFill>
            <a:srgbClr val="1C2532">
              <a:lumMod val="90000"/>
              <a:lumOff val="1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3" name="Slide Number Placeholder 5">
            <a:extLst>
              <a:ext uri="{FF2B5EF4-FFF2-40B4-BE49-F238E27FC236}">
                <a16:creationId xmlns:a16="http://schemas.microsoft.com/office/drawing/2014/main" id="{873FFC12-D9E5-134E-9DC0-E2FF97FEEA1F}"/>
              </a:ext>
            </a:extLst>
          </p:cNvPr>
          <p:cNvSpPr txBox="1">
            <a:spLocks/>
          </p:cNvSpPr>
          <p:nvPr/>
        </p:nvSpPr>
        <p:spPr>
          <a:xfrm>
            <a:off x="8778240" y="651756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49D0EE-DE7F-324B-A84C-F36708423CDB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C25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5" name="Footer Placeholder 3">
            <a:extLst>
              <a:ext uri="{FF2B5EF4-FFF2-40B4-BE49-F238E27FC236}">
                <a16:creationId xmlns:a16="http://schemas.microsoft.com/office/drawing/2014/main" id="{72236DBC-39DB-FE42-9CF9-41475F84C473}"/>
              </a:ext>
            </a:extLst>
          </p:cNvPr>
          <p:cNvSpPr txBox="1">
            <a:spLocks/>
          </p:cNvSpPr>
          <p:nvPr/>
        </p:nvSpPr>
        <p:spPr>
          <a:xfrm>
            <a:off x="612648" y="6519672"/>
            <a:ext cx="6150102" cy="33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C25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Learning at Home in Times of Crisis Using Radio |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1C25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edc.org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2" name="Title 2">
            <a:extLst>
              <a:ext uri="{FF2B5EF4-FFF2-40B4-BE49-F238E27FC236}">
                <a16:creationId xmlns:a16="http://schemas.microsoft.com/office/drawing/2014/main" id="{B0178D1B-BFFC-F840-B0F5-EFAB054B84D6}"/>
              </a:ext>
            </a:extLst>
          </p:cNvPr>
          <p:cNvSpPr txBox="1">
            <a:spLocks/>
          </p:cNvSpPr>
          <p:nvPr/>
        </p:nvSpPr>
        <p:spPr>
          <a:xfrm>
            <a:off x="6835479" y="12823"/>
            <a:ext cx="10972800" cy="1171575"/>
          </a:xfrm>
          <a:prstGeom prst="rect">
            <a:avLst/>
          </a:prstGeom>
          <a:noFill/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37AFD5"/>
                </a:solidFill>
                <a:effectLst/>
                <a:uLnTx/>
                <a:uFillTx/>
                <a:latin typeface="Arial" charset="0"/>
                <a:cs typeface="Arial" charset="0"/>
              </a:rPr>
              <a:t>IRI Around the World</a:t>
            </a:r>
          </a:p>
        </p:txBody>
      </p:sp>
      <p:sp>
        <p:nvSpPr>
          <p:cNvPr id="236" name="Oval 235">
            <a:extLst>
              <a:ext uri="{FF2B5EF4-FFF2-40B4-BE49-F238E27FC236}">
                <a16:creationId xmlns:a16="http://schemas.microsoft.com/office/drawing/2014/main" id="{3AB46B0E-04C6-0A47-AFEE-B62C3E2074E4}"/>
              </a:ext>
            </a:extLst>
          </p:cNvPr>
          <p:cNvSpPr/>
          <p:nvPr/>
        </p:nvSpPr>
        <p:spPr>
          <a:xfrm>
            <a:off x="3243214" y="4019847"/>
            <a:ext cx="154942" cy="154942"/>
          </a:xfrm>
          <a:prstGeom prst="ellipse">
            <a:avLst/>
          </a:prstGeom>
          <a:solidFill>
            <a:schemeClr val="accent3"/>
          </a:solidFill>
          <a:ln w="25400" cap="flat" cmpd="sng" algn="ctr">
            <a:solidFill>
              <a:schemeClr val="tx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"/>
              <a:cs typeface=""/>
            </a:endParaRPr>
          </a:p>
        </p:txBody>
      </p:sp>
      <p:sp>
        <p:nvSpPr>
          <p:cNvPr id="238" name="Oval 237">
            <a:extLst>
              <a:ext uri="{FF2B5EF4-FFF2-40B4-BE49-F238E27FC236}">
                <a16:creationId xmlns:a16="http://schemas.microsoft.com/office/drawing/2014/main" id="{2B9B7C80-46F1-9143-9736-AE85B753D801}"/>
              </a:ext>
            </a:extLst>
          </p:cNvPr>
          <p:cNvSpPr/>
          <p:nvPr/>
        </p:nvSpPr>
        <p:spPr>
          <a:xfrm>
            <a:off x="5323573" y="3679207"/>
            <a:ext cx="154942" cy="154942"/>
          </a:xfrm>
          <a:prstGeom prst="ellipse">
            <a:avLst/>
          </a:prstGeom>
          <a:solidFill>
            <a:schemeClr val="accent3"/>
          </a:solidFill>
          <a:ln w="25400" cap="flat" cmpd="sng" algn="ctr">
            <a:solidFill>
              <a:schemeClr val="tx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"/>
              <a:cs typeface=""/>
            </a:endParaRPr>
          </a:p>
        </p:txBody>
      </p:sp>
      <p:sp>
        <p:nvSpPr>
          <p:cNvPr id="239" name="Oval 238">
            <a:extLst>
              <a:ext uri="{FF2B5EF4-FFF2-40B4-BE49-F238E27FC236}">
                <a16:creationId xmlns:a16="http://schemas.microsoft.com/office/drawing/2014/main" id="{EC2DC192-F7F5-C64B-9D7D-1F2B948B1F48}"/>
              </a:ext>
            </a:extLst>
          </p:cNvPr>
          <p:cNvSpPr/>
          <p:nvPr/>
        </p:nvSpPr>
        <p:spPr>
          <a:xfrm>
            <a:off x="5463882" y="3817657"/>
            <a:ext cx="154942" cy="154942"/>
          </a:xfrm>
          <a:prstGeom prst="ellipse">
            <a:avLst/>
          </a:prstGeom>
          <a:solidFill>
            <a:schemeClr val="accent3"/>
          </a:solidFill>
          <a:ln w="25400" cap="flat" cmpd="sng" algn="ctr">
            <a:solidFill>
              <a:schemeClr val="tx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"/>
              <a:cs typeface=""/>
            </a:endParaRPr>
          </a:p>
        </p:txBody>
      </p:sp>
      <p:sp>
        <p:nvSpPr>
          <p:cNvPr id="241" name="Oval 240">
            <a:extLst>
              <a:ext uri="{FF2B5EF4-FFF2-40B4-BE49-F238E27FC236}">
                <a16:creationId xmlns:a16="http://schemas.microsoft.com/office/drawing/2014/main" id="{52B7FFA2-1BE8-3948-BE93-2AE4BA33E0D6}"/>
              </a:ext>
            </a:extLst>
          </p:cNvPr>
          <p:cNvSpPr/>
          <p:nvPr/>
        </p:nvSpPr>
        <p:spPr>
          <a:xfrm>
            <a:off x="6545606" y="4585075"/>
            <a:ext cx="154942" cy="154942"/>
          </a:xfrm>
          <a:prstGeom prst="ellipse">
            <a:avLst/>
          </a:prstGeom>
          <a:solidFill>
            <a:schemeClr val="accent3"/>
          </a:solidFill>
          <a:ln w="25400" cap="flat" cmpd="sng" algn="ctr">
            <a:solidFill>
              <a:schemeClr val="tx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"/>
              <a:cs typeface=""/>
            </a:endParaRPr>
          </a:p>
        </p:txBody>
      </p:sp>
      <p:sp>
        <p:nvSpPr>
          <p:cNvPr id="242" name="Oval 241">
            <a:extLst>
              <a:ext uri="{FF2B5EF4-FFF2-40B4-BE49-F238E27FC236}">
                <a16:creationId xmlns:a16="http://schemas.microsoft.com/office/drawing/2014/main" id="{B8D6F79B-E4B7-C74C-AD10-7C73EEA990ED}"/>
              </a:ext>
            </a:extLst>
          </p:cNvPr>
          <p:cNvSpPr/>
          <p:nvPr/>
        </p:nvSpPr>
        <p:spPr>
          <a:xfrm>
            <a:off x="7161008" y="4670638"/>
            <a:ext cx="154942" cy="154942"/>
          </a:xfrm>
          <a:prstGeom prst="ellipse">
            <a:avLst/>
          </a:prstGeom>
          <a:solidFill>
            <a:schemeClr val="accent3"/>
          </a:solidFill>
          <a:ln w="25400" cap="flat" cmpd="sng" algn="ctr">
            <a:solidFill>
              <a:schemeClr val="tx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charset="0"/>
              <a:ea typeface=""/>
              <a:cs typeface="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2A3C4E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Community of Practice Scaling Up: Mary Burns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49D0EE-DE7F-324B-A84C-F36708423C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A3C4E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2A3C4E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62629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7AFD5"/>
                </a:solidFill>
              </a:rPr>
              <a:t>Nigeria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49D0EE-DE7F-324B-A84C-F36708423C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A3C4E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2A3C4E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A3C4E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Community of Practice Scaling Up: Mary Burns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2A3C4E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C7A84C58-9A4F-AF47-BABB-F24F2076BD13}"/>
              </a:ext>
            </a:extLst>
          </p:cNvPr>
          <p:cNvSpPr txBox="1">
            <a:spLocks/>
          </p:cNvSpPr>
          <p:nvPr/>
        </p:nvSpPr>
        <p:spPr>
          <a:xfrm>
            <a:off x="623757" y="1274300"/>
            <a:ext cx="4525759" cy="42595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rgbClr val="CB1F54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CB1F54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CB1F54"/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CB1F54"/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B1F54"/>
              </a:buClr>
              <a:buFont typeface="Arial"/>
              <a:buChar char="•"/>
              <a:defRPr sz="1800" kern="1200">
                <a:solidFill>
                  <a:srgbClr val="1C263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B1F54"/>
              </a:buClr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C253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Left-Right Arrow 5">
            <a:extLst>
              <a:ext uri="{FF2B5EF4-FFF2-40B4-BE49-F238E27FC236}">
                <a16:creationId xmlns:a16="http://schemas.microsoft.com/office/drawing/2014/main" id="{8C58532B-E67D-5C49-AA0D-6B149255EF26}"/>
              </a:ext>
            </a:extLst>
          </p:cNvPr>
          <p:cNvSpPr/>
          <p:nvPr/>
        </p:nvSpPr>
        <p:spPr>
          <a:xfrm rot="-720000">
            <a:off x="523825" y="2753097"/>
            <a:ext cx="3523417" cy="350329"/>
          </a:xfrm>
          <a:prstGeom prst="leftRightArrow">
            <a:avLst>
              <a:gd name="adj1" fmla="val 27159"/>
              <a:gd name="adj2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Left-Right Arrow 22">
            <a:extLst>
              <a:ext uri="{FF2B5EF4-FFF2-40B4-BE49-F238E27FC236}">
                <a16:creationId xmlns:a16="http://schemas.microsoft.com/office/drawing/2014/main" id="{5E3F83D2-4E93-B64C-A0FF-6ED096B90DE8}"/>
              </a:ext>
            </a:extLst>
          </p:cNvPr>
          <p:cNvSpPr/>
          <p:nvPr/>
        </p:nvSpPr>
        <p:spPr>
          <a:xfrm rot="2940000">
            <a:off x="-72787" y="4673412"/>
            <a:ext cx="3523417" cy="350329"/>
          </a:xfrm>
          <a:prstGeom prst="leftRightArrow">
            <a:avLst>
              <a:gd name="adj1" fmla="val 27159"/>
              <a:gd name="adj2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Left-Right Arrow 23">
            <a:extLst>
              <a:ext uri="{FF2B5EF4-FFF2-40B4-BE49-F238E27FC236}">
                <a16:creationId xmlns:a16="http://schemas.microsoft.com/office/drawing/2014/main" id="{52477EA7-D44E-5F4F-86D9-7622BC25EC2B}"/>
              </a:ext>
            </a:extLst>
          </p:cNvPr>
          <p:cNvSpPr/>
          <p:nvPr/>
        </p:nvSpPr>
        <p:spPr>
          <a:xfrm rot="-4380000">
            <a:off x="1877087" y="4276209"/>
            <a:ext cx="3523417" cy="350329"/>
          </a:xfrm>
          <a:prstGeom prst="leftRightArrow">
            <a:avLst>
              <a:gd name="adj1" fmla="val 27159"/>
              <a:gd name="adj2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88CBB2A-5BB0-9E41-A359-E3D04685DD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367"/>
          <a:stretch/>
        </p:blipFill>
        <p:spPr>
          <a:xfrm>
            <a:off x="606110" y="1499101"/>
            <a:ext cx="3466865" cy="502057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937" y="423490"/>
            <a:ext cx="5215484" cy="57216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72588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9158" y="803325"/>
            <a:ext cx="5259707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>
                <a:latin typeface="+mj-lt"/>
                <a:ea typeface="+mj-ea"/>
                <a:cs typeface="+mj-cs"/>
              </a:rPr>
              <a:t>Why IAI?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357DD0D3-F869-46D0-944C-6EC60E19E3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36816" cy="5254922"/>
          </a:xfrm>
          <a:custGeom>
            <a:avLst/>
            <a:gdLst>
              <a:gd name="connsiteX0" fmla="*/ 0 w 6136816"/>
              <a:gd name="connsiteY0" fmla="*/ 0 h 5254922"/>
              <a:gd name="connsiteX1" fmla="*/ 6136816 w 6136816"/>
              <a:gd name="connsiteY1" fmla="*/ 0 h 5254922"/>
              <a:gd name="connsiteX2" fmla="*/ 6134892 w 6136816"/>
              <a:gd name="connsiteY2" fmla="*/ 111520 h 5254922"/>
              <a:gd name="connsiteX3" fmla="*/ 6066513 w 6136816"/>
              <a:gd name="connsiteY3" fmla="*/ 752995 h 5254922"/>
              <a:gd name="connsiteX4" fmla="*/ 140712 w 6136816"/>
              <a:gd name="connsiteY4" fmla="*/ 5219363 h 5254922"/>
              <a:gd name="connsiteX5" fmla="*/ 0 w 6136816"/>
              <a:gd name="connsiteY5" fmla="*/ 5199534 h 5254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36816" h="5254922">
                <a:moveTo>
                  <a:pt x="0" y="0"/>
                </a:moveTo>
                <a:lnTo>
                  <a:pt x="6136816" y="0"/>
                </a:lnTo>
                <a:lnTo>
                  <a:pt x="6134892" y="111520"/>
                </a:lnTo>
                <a:cubicBezTo>
                  <a:pt x="6124961" y="323936"/>
                  <a:pt x="6102367" y="538040"/>
                  <a:pt x="6066513" y="752995"/>
                </a:cubicBezTo>
                <a:cubicBezTo>
                  <a:pt x="5592281" y="3596146"/>
                  <a:pt x="2972232" y="5545369"/>
                  <a:pt x="140712" y="5219363"/>
                </a:cubicBezTo>
                <a:lnTo>
                  <a:pt x="0" y="5199534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496434" y="1989661"/>
            <a:ext cx="6368906" cy="3375920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Potentially </a:t>
            </a:r>
            <a:r>
              <a:rPr lang="en-US" sz="3600" dirty="0">
                <a:solidFill>
                  <a:srgbClr val="37AF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devastating education systems 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poor and fragile countries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being (and will be) borne by the </a:t>
            </a:r>
            <a:r>
              <a:rPr lang="en-US" sz="3600" dirty="0">
                <a:solidFill>
                  <a:srgbClr val="37AF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poorest students 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world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Children with disabilities, special needs learners, refugees, poor children (depend on school meals, services)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37AF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US: 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14% of households lack Internet access. </a:t>
            </a:r>
            <a:r>
              <a:rPr lang="en-US" sz="3600" dirty="0">
                <a:solidFill>
                  <a:srgbClr val="37AF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have school-age children 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earn &lt;$50,000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53666" y="6199632"/>
            <a:ext cx="4802755" cy="3657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Community of Practice Scaling Up: Mary Burns</a:t>
            </a: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01519CA3-CDE7-9B42-A271-42C8F9D40A4E}"/>
              </a:ext>
            </a:extLst>
          </p:cNvPr>
          <p:cNvSpPr txBox="1">
            <a:spLocks/>
          </p:cNvSpPr>
          <p:nvPr/>
        </p:nvSpPr>
        <p:spPr>
          <a:xfrm>
            <a:off x="612648" y="423490"/>
            <a:ext cx="10972800" cy="117043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IAI?</a:t>
            </a:r>
          </a:p>
        </p:txBody>
      </p:sp>
      <p:sp>
        <p:nvSpPr>
          <p:cNvPr id="21" name="Title 3">
            <a:extLst>
              <a:ext uri="{FF2B5EF4-FFF2-40B4-BE49-F238E27FC236}">
                <a16:creationId xmlns:a16="http://schemas.microsoft.com/office/drawing/2014/main" id="{721AF983-E476-9742-9033-CFBA5352F521}"/>
              </a:ext>
            </a:extLst>
          </p:cNvPr>
          <p:cNvSpPr txBox="1">
            <a:spLocks/>
          </p:cNvSpPr>
          <p:nvPr/>
        </p:nvSpPr>
        <p:spPr>
          <a:xfrm>
            <a:off x="496434" y="310629"/>
            <a:ext cx="10972800" cy="117043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37AFD5"/>
                </a:solidFill>
                <a:effectLst/>
                <a:uLnTx/>
                <a:uFillTx/>
                <a:latin typeface="Arial" charset="0"/>
                <a:cs typeface="Arial" charset="0"/>
              </a:rPr>
              <a:t>Theme 4: COVID 19 is not just a health crisis; it’s an education crisis…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-2466" t="3770" r="4035" b="16692"/>
          <a:stretch/>
        </p:blipFill>
        <p:spPr>
          <a:xfrm>
            <a:off x="7052522" y="1170105"/>
            <a:ext cx="4913146" cy="495567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49D0EE-DE7F-324B-A84C-F36708423C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2F2F2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2F2F2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13419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7AFD5"/>
                </a:solidFill>
              </a:rPr>
              <a:t>Theme 5: Much of this crisis could have been avoided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49D0EE-DE7F-324B-A84C-F36708423C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A3C4E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A3C4E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A3C4E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Community of Practice Scaling Up: Mary Burns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2A3C4E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Content Placeholder 10"/>
          <p:cNvSpPr>
            <a:spLocks noGrp="1"/>
          </p:cNvSpPr>
          <p:nvPr>
            <p:ph sz="quarter" idx="4294967295"/>
          </p:nvPr>
        </p:nvSpPr>
        <p:spPr>
          <a:xfrm>
            <a:off x="517112" y="1626183"/>
            <a:ext cx="11068336" cy="4045497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Tx/>
              <a:defRPr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Failure to plan: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2000-2020: 9/11, SARS, H1N1, MERS,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ebola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Snowmageddon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variety of other meteorological disruptions</a:t>
            </a:r>
          </a:p>
          <a:p>
            <a:pPr>
              <a:lnSpc>
                <a:spcPct val="100000"/>
              </a:lnSpc>
              <a:spcBef>
                <a:spcPts val="0"/>
              </a:spcBef>
              <a:buClrTx/>
              <a:defRPr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Tx/>
              <a:defRPr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Lack of vision around technology: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We’ve treated technology infrastructure as a “nice to have” or “what rich countries get” vs. a “must have” and “what poor countries desperately need”</a:t>
            </a:r>
          </a:p>
          <a:p>
            <a:pPr>
              <a:lnSpc>
                <a:spcPct val="100000"/>
              </a:lnSpc>
              <a:spcBef>
                <a:spcPts val="0"/>
              </a:spcBef>
              <a:buClrTx/>
              <a:defRPr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Tx/>
              <a:defRPr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Lack of e-readiness: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School’s ICT infrastructure, connectivity, curriculum and digital content, e-administration, teacher ICT readiness and teacher development and support</a:t>
            </a:r>
          </a:p>
          <a:p>
            <a:pPr>
              <a:lnSpc>
                <a:spcPct val="100000"/>
              </a:lnSpc>
              <a:spcBef>
                <a:spcPts val="0"/>
              </a:spcBef>
              <a:buClrTx/>
              <a:defRPr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Tx/>
              <a:defRPr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Failures of  governments, donors, business: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Vision about, policy for, investment in technology that has created massive inequities between/within countries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51857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7AFD5"/>
                </a:solidFill>
              </a:rPr>
              <a:t>Theme 6: As a result, the initial results of online learning are not pretty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49D0EE-DE7F-324B-A84C-F36708423C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A3C4E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A3C4E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5058741" y="1446392"/>
            <a:ext cx="6896697" cy="419987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buClrTx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Teachers don’t know how to </a:t>
            </a:r>
            <a:r>
              <a:rPr lang="en-US" b="1" dirty="0">
                <a:solidFill>
                  <a:srgbClr val="37AF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 online</a:t>
            </a:r>
          </a:p>
          <a:p>
            <a:pPr>
              <a:lnSpc>
                <a:spcPct val="100000"/>
              </a:lnSpc>
              <a:spcBef>
                <a:spcPts val="0"/>
              </a:spcBef>
              <a:buClrTx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Students don’t know how to </a:t>
            </a:r>
            <a:r>
              <a:rPr lang="en-US" b="1" dirty="0">
                <a:solidFill>
                  <a:srgbClr val="37AF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 online</a:t>
            </a:r>
          </a:p>
          <a:p>
            <a:pPr>
              <a:lnSpc>
                <a:spcPct val="100000"/>
              </a:lnSpc>
              <a:spcBef>
                <a:spcPts val="0"/>
              </a:spcBef>
              <a:buClrTx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Lack of planning, design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impoverished learning experience</a:t>
            </a:r>
          </a:p>
          <a:p>
            <a:pPr>
              <a:lnSpc>
                <a:spcPct val="100000"/>
              </a:lnSpc>
              <a:spcBef>
                <a:spcPts val="0"/>
              </a:spcBef>
              <a:buClrTx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Online learning has proved to be </a:t>
            </a:r>
            <a:r>
              <a:rPr lang="en-US" b="1" dirty="0">
                <a:solidFill>
                  <a:srgbClr val="37AF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exclusionary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Not serving kids special needs, who take certain classes, with IEPs, etc.</a:t>
            </a:r>
          </a:p>
          <a:p>
            <a:pPr>
              <a:lnSpc>
                <a:spcPct val="100000"/>
              </a:lnSpc>
              <a:spcBef>
                <a:spcPts val="0"/>
              </a:spcBef>
              <a:buClrTx/>
              <a:defRPr/>
            </a:pPr>
            <a:r>
              <a:rPr lang="en-US" b="1" dirty="0">
                <a:solidFill>
                  <a:srgbClr val="37AF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Lack of familiarity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with the tools used in online learning</a:t>
            </a:r>
          </a:p>
          <a:p>
            <a:pPr>
              <a:lnSpc>
                <a:spcPct val="100000"/>
              </a:lnSpc>
              <a:spcBef>
                <a:spcPts val="0"/>
              </a:spcBef>
              <a:buClrTx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Pushed learning into home environments that may/can not motivate success in learning online </a:t>
            </a:r>
            <a:r>
              <a:rPr lang="en-US" b="1" dirty="0">
                <a:solidFill>
                  <a:srgbClr val="37AF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Disarticulation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between what is taught in the classroom and what is being taught online.</a:t>
            </a: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A3C4E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Community of Practice Scaling Up: Mary Burns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2A3C4E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78" y="2219740"/>
            <a:ext cx="4391371" cy="36741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63477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7AFD5"/>
                </a:solidFill>
              </a:rPr>
              <a:t>Theme 7: Technology must be an integral part of national education systems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49D0EE-DE7F-324B-A84C-F36708423C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A3C4E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A3C4E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5516907" y="1730610"/>
            <a:ext cx="6896697" cy="419987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buClrTx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Dispense with </a:t>
            </a:r>
            <a:r>
              <a:rPr lang="en-US" b="1" dirty="0">
                <a:solidFill>
                  <a:srgbClr val="37AF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unproductive arguments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about whether educational technology (computers) improves learning</a:t>
            </a:r>
          </a:p>
          <a:p>
            <a:pPr>
              <a:lnSpc>
                <a:spcPct val="100000"/>
              </a:lnSpc>
              <a:spcBef>
                <a:spcPts val="0"/>
              </a:spcBef>
              <a:buClrTx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Technology </a:t>
            </a:r>
            <a:r>
              <a:rPr lang="en-US" b="1" dirty="0">
                <a:solidFill>
                  <a:srgbClr val="37AF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offers scale, access and uninterrupted education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during many (not all) disruptions</a:t>
            </a:r>
          </a:p>
          <a:p>
            <a:pPr>
              <a:lnSpc>
                <a:spcPct val="100000"/>
              </a:lnSpc>
              <a:spcBef>
                <a:spcPts val="0"/>
              </a:spcBef>
              <a:buClrTx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Time to </a:t>
            </a:r>
            <a:r>
              <a:rPr lang="en-US" b="1" dirty="0">
                <a:solidFill>
                  <a:srgbClr val="37AF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leverage technology people own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(phones, radio) for education purposes</a:t>
            </a:r>
          </a:p>
          <a:p>
            <a:pPr>
              <a:lnSpc>
                <a:spcPct val="100000"/>
              </a:lnSpc>
              <a:spcBef>
                <a:spcPts val="0"/>
              </a:spcBef>
              <a:buClrTx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As a COP focused on scale in education, we can advocate for use of </a:t>
            </a:r>
            <a:r>
              <a:rPr lang="en-US" b="1" dirty="0">
                <a:solidFill>
                  <a:srgbClr val="37AF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technology and deeper  understanding of scale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A3C4E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Community of Practice Scaling Up: Mary Burns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2A3C4E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49" y="1957388"/>
            <a:ext cx="4993022" cy="3244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21352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48640" y="191478"/>
            <a:ext cx="10972800" cy="1170432"/>
          </a:xfrm>
        </p:spPr>
        <p:txBody>
          <a:bodyPr/>
          <a:lstStyle/>
          <a:p>
            <a:r>
              <a:rPr lang="en-US" dirty="0">
                <a:solidFill>
                  <a:srgbClr val="37AFD5"/>
                </a:solidFill>
              </a:rPr>
              <a:t>Theme 8: Within households, new patterns of educational inequality are being layered over old ones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49D0EE-DE7F-324B-A84C-F36708423C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A3C4E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A3C4E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A3C4E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Community of Practice Scaling Up: Mary Burns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2A3C4E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Content Placeholder 10"/>
          <p:cNvSpPr>
            <a:spLocks noGrp="1"/>
          </p:cNvSpPr>
          <p:nvPr>
            <p:ph sz="quarter" idx="4294967295"/>
          </p:nvPr>
        </p:nvSpPr>
        <p:spPr>
          <a:xfrm>
            <a:off x="592387" y="1936382"/>
            <a:ext cx="11095089" cy="4045497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Tx/>
              <a:defRPr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Turned parents/caregivers into 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de facto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teachers and principals: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Devolved teaching responsibility to parents, many of whom are not at all equipped (or able to socially isolate)</a:t>
            </a:r>
          </a:p>
          <a:p>
            <a:pPr>
              <a:lnSpc>
                <a:spcPct val="100000"/>
              </a:lnSpc>
              <a:spcBef>
                <a:spcPts val="0"/>
              </a:spcBef>
              <a:buClrTx/>
              <a:defRPr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Digital divide causes all kinds of divides: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Students in underserved schools and communities are least likely to have access to technology/more likely to share technology participation gaps; less likely to seek and receive help on schoolwork; less likely to use tech for academic purposes; engage in passive digital practices and “consumption vs production-like orientations”</a:t>
            </a:r>
          </a:p>
          <a:p>
            <a:pPr>
              <a:lnSpc>
                <a:spcPct val="100000"/>
              </a:lnSpc>
              <a:spcBef>
                <a:spcPts val="0"/>
              </a:spcBef>
              <a:buClrTx/>
              <a:defRPr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Parental engagement is key to student learning: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With “remote learning,” parents need basic digital literacy skills to be able to be engaged in their child’s learning. </a:t>
            </a:r>
          </a:p>
          <a:p>
            <a:pPr>
              <a:lnSpc>
                <a:spcPct val="100000"/>
              </a:lnSpc>
              <a:spcBef>
                <a:spcPts val="0"/>
              </a:spcBef>
              <a:buClrTx/>
              <a:defRPr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025556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916830" y="423490"/>
            <a:ext cx="6668617" cy="1170432"/>
          </a:xfrm>
        </p:spPr>
        <p:txBody>
          <a:bodyPr/>
          <a:lstStyle/>
          <a:p>
            <a:r>
              <a:rPr lang="en-US" dirty="0">
                <a:solidFill>
                  <a:srgbClr val="37AFD5"/>
                </a:solidFill>
              </a:rPr>
              <a:t>Theme 9: We need new ways of working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49D0EE-DE7F-324B-A84C-F36708423C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A3C4E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A3C4E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4916831" y="1815684"/>
            <a:ext cx="6896697" cy="419987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buClrTx/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Rebuild national education systems</a:t>
            </a:r>
          </a:p>
          <a:p>
            <a:pPr>
              <a:lnSpc>
                <a:spcPct val="100000"/>
              </a:lnSpc>
              <a:spcBef>
                <a:spcPts val="0"/>
              </a:spcBef>
              <a:buClrTx/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Sector wide vs. projects</a:t>
            </a:r>
          </a:p>
          <a:p>
            <a:pPr>
              <a:lnSpc>
                <a:spcPct val="100000"/>
              </a:lnSpc>
              <a:spcBef>
                <a:spcPts val="0"/>
              </a:spcBef>
              <a:buClrTx/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Long-term investments vs. short project cycles</a:t>
            </a:r>
          </a:p>
          <a:p>
            <a:pPr>
              <a:lnSpc>
                <a:spcPct val="100000"/>
              </a:lnSpc>
              <a:spcBef>
                <a:spcPts val="0"/>
              </a:spcBef>
              <a:buClrTx/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Donors working together </a:t>
            </a:r>
          </a:p>
          <a:p>
            <a:pPr>
              <a:lnSpc>
                <a:spcPct val="100000"/>
              </a:lnSpc>
              <a:spcBef>
                <a:spcPts val="0"/>
              </a:spcBef>
              <a:buClrTx/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Implementers collaborating not competing</a:t>
            </a:r>
          </a:p>
          <a:p>
            <a:pPr>
              <a:lnSpc>
                <a:spcPct val="100000"/>
              </a:lnSpc>
              <a:spcBef>
                <a:spcPts val="0"/>
              </a:spcBef>
              <a:buClrTx/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We can’t let this crisis go to waste: Act now and plan for a better educational future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A3C4E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Community of Practice Scaling Up: Mary Burns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2A3C4E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"/>
            <a:ext cx="4328583" cy="64928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87989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07FC31-2BCF-4C43-BEDF-497547288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14500"/>
            <a:ext cx="10515600" cy="4343400"/>
          </a:xfrm>
        </p:spPr>
        <p:txBody>
          <a:bodyPr>
            <a:normAutofit/>
          </a:bodyPr>
          <a:lstStyle/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en-US" sz="3200" dirty="0">
                <a:solidFill>
                  <a:schemeClr val="tx2"/>
                </a:solidFill>
                <a:latin typeface="+mj-lt"/>
              </a:rPr>
              <a:t>Discuss immediate and longer-term impacts of COVID-19 on children’s education.</a:t>
            </a:r>
          </a:p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en-US" sz="3200" dirty="0">
                <a:solidFill>
                  <a:schemeClr val="tx2"/>
                </a:solidFill>
                <a:latin typeface="+mj-lt"/>
              </a:rPr>
              <a:t>Share information about current education efforts underway in response to COVID-19 crisis and where the education community can learn from other efforts.</a:t>
            </a:r>
          </a:p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en-US" sz="3200" dirty="0">
                <a:solidFill>
                  <a:schemeClr val="tx2"/>
                </a:solidFill>
                <a:latin typeface="+mj-lt"/>
              </a:rPr>
              <a:t>Explore where the Education Working Group can contribute and add value, in the short- and long-term.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F62E65-A6C2-FD47-BCB3-434E644B1358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38100">
            <a:solidFill>
              <a:schemeClr val="bg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3600" dirty="0">
                <a:solidFill>
                  <a:schemeClr val="tx2"/>
                </a:solidFill>
                <a:latin typeface="+mj-lt"/>
              </a:rPr>
              <a:t>WEBINAR OBJECTIVES</a:t>
            </a:r>
          </a:p>
        </p:txBody>
      </p:sp>
    </p:spTree>
    <p:extLst>
      <p:ext uri="{BB962C8B-B14F-4D97-AF65-F5344CB8AC3E}">
        <p14:creationId xmlns:p14="http://schemas.microsoft.com/office/powerpoint/2010/main" val="34843476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7AFD5"/>
                </a:solidFill>
              </a:rPr>
              <a:t>EDC Technical Assistance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49D0EE-DE7F-324B-A84C-F36708423C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A3C4E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A3C4E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A3C4E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Community of Practice Scaling Up: Mary Burns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2A3C4E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693189" y="1189406"/>
            <a:ext cx="11076121" cy="4199874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Distance education for teachers and students (IRI, online)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Support for repurposing radio programs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Develop/facilitate parent orientation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Consultation on delivery mechanisms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" name="Picture 1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03142" y="3428999"/>
            <a:ext cx="2157984" cy="28163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2641430" y="3428999"/>
            <a:ext cx="2157984" cy="28163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5012161" y="3429000"/>
            <a:ext cx="2159427" cy="28163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923" y="3429000"/>
            <a:ext cx="2157984" cy="28113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770" y="3446019"/>
            <a:ext cx="2157984" cy="28163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3213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2FA0BBF-6DCA-FB4B-8E80-0D36D2D3A996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76200">
            <a:solidFill>
              <a:srgbClr val="009CA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Group discussion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6481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419ADF-B0F7-2E45-9E73-FBDF38D974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09086" y="322262"/>
            <a:ext cx="4294716" cy="4249738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What immediate needs are we seeing or hearing about in countries to help children continue their education?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537E6B-93BD-2247-AE53-2275F958A61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43700" y="1066800"/>
            <a:ext cx="5100338" cy="4249737"/>
          </a:xfrm>
        </p:spPr>
        <p:txBody>
          <a:bodyPr>
            <a:noAutofit/>
          </a:bodyPr>
          <a:lstStyle/>
          <a:p>
            <a:pPr algn="r"/>
            <a:r>
              <a:rPr lang="en-US" sz="3200" dirty="0"/>
              <a:t>What gaps are we observing between these needs and the current work happening?</a:t>
            </a:r>
          </a:p>
          <a:p>
            <a:pPr algn="r"/>
            <a:r>
              <a:rPr lang="en-US" sz="3200" dirty="0"/>
              <a:t> </a:t>
            </a:r>
          </a:p>
          <a:p>
            <a:pPr algn="r"/>
            <a:r>
              <a:rPr lang="en-US" sz="3200" dirty="0"/>
              <a:t>How can this WG play a constructive role in filling these gaps, especially around connecting field staff to resources, sharing or translating resources, etc.?</a:t>
            </a:r>
          </a:p>
        </p:txBody>
      </p:sp>
    </p:spTree>
    <p:extLst>
      <p:ext uri="{BB962C8B-B14F-4D97-AF65-F5344CB8AC3E}">
        <p14:creationId xmlns:p14="http://schemas.microsoft.com/office/powerpoint/2010/main" val="3458669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419ADF-B0F7-2E45-9E73-FBDF38D974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09086" y="322262"/>
            <a:ext cx="4294716" cy="4249738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What medium- and long-term needs do we anticipate seeing in countries to help children continue and/or return to their education?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537E6B-93BD-2247-AE53-2275F958A61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2772" y="3276600"/>
            <a:ext cx="4294716" cy="1714500"/>
          </a:xfrm>
        </p:spPr>
        <p:txBody>
          <a:bodyPr>
            <a:normAutofit/>
          </a:bodyPr>
          <a:lstStyle/>
          <a:p>
            <a:pPr algn="r"/>
            <a:r>
              <a:rPr lang="en-US" sz="3200" dirty="0"/>
              <a:t>How might this working group contribute to the long-term response?</a:t>
            </a:r>
          </a:p>
        </p:txBody>
      </p:sp>
    </p:spTree>
    <p:extLst>
      <p:ext uri="{BB962C8B-B14F-4D97-AF65-F5344CB8AC3E}">
        <p14:creationId xmlns:p14="http://schemas.microsoft.com/office/powerpoint/2010/main" val="2871140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2FA0BBF-6DCA-FB4B-8E80-0D36D2D3A996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76200">
            <a:solidFill>
              <a:srgbClr val="009CA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NEXT STEPS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3897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2FA0BBF-6DCA-FB4B-8E80-0D36D2D3A996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76200">
            <a:solidFill>
              <a:srgbClr val="009CA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rmAutofit fontScale="90000"/>
          </a:bodyPr>
          <a:lstStyle/>
          <a:p>
            <a:r>
              <a:rPr lang="en-US" sz="3600" dirty="0">
                <a:solidFill>
                  <a:schemeClr val="tx2"/>
                </a:solidFill>
              </a:rPr>
              <a:t>Impacts OF COVID-19 crisis on children’s EDUCATION &amp; well-being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7499987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385CC50-EB0B-8C46-B29B-60B416D29D85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38100">
            <a:solidFill>
              <a:schemeClr val="bg2"/>
            </a:solidFill>
          </a:ln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2"/>
                </a:solidFill>
              </a:rPr>
              <a:t>IMMEDIATE IMPACTS</a:t>
            </a:r>
          </a:p>
        </p:txBody>
      </p:sp>
      <p:sp>
        <p:nvSpPr>
          <p:cNvPr id="5" name="AutoShape 2" descr="Image result for small vs large"/>
          <p:cNvSpPr>
            <a:spLocks noChangeAspect="1" noChangeArrowheads="1"/>
          </p:cNvSpPr>
          <p:nvPr/>
        </p:nvSpPr>
        <p:spPr bwMode="auto">
          <a:xfrm>
            <a:off x="15240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AutoShape 4" descr="Image result for small vs large"/>
          <p:cNvSpPr>
            <a:spLocks noChangeAspect="1" noChangeArrowheads="1"/>
          </p:cNvSpPr>
          <p:nvPr/>
        </p:nvSpPr>
        <p:spPr bwMode="auto">
          <a:xfrm>
            <a:off x="1676400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Content Placeholder 8">
            <a:extLst>
              <a:ext uri="{FF2B5EF4-FFF2-40B4-BE49-F238E27FC236}">
                <a16:creationId xmlns:a16="http://schemas.microsoft.com/office/drawing/2014/main" id="{9A161B2F-1270-6045-9776-AD38F8FFB2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76400"/>
            <a:ext cx="10515600" cy="4816473"/>
          </a:xfrm>
        </p:spPr>
        <p:txBody>
          <a:bodyPr>
            <a:normAutofit fontScale="92500" lnSpcReduction="10000"/>
          </a:bodyPr>
          <a:lstStyle/>
          <a:p>
            <a:r>
              <a:rPr lang="en-US" sz="3600" dirty="0">
                <a:solidFill>
                  <a:schemeClr val="tx2"/>
                </a:solidFill>
              </a:rPr>
              <a:t>Interrupted learning:</a:t>
            </a:r>
          </a:p>
          <a:p>
            <a:pPr lvl="1"/>
            <a:r>
              <a:rPr lang="en-US" sz="3200" dirty="0">
                <a:solidFill>
                  <a:schemeClr val="tx2"/>
                </a:solidFill>
              </a:rPr>
              <a:t>1.57b affected learners (91.3% of total enrolled)</a:t>
            </a:r>
          </a:p>
          <a:p>
            <a:pPr lvl="1"/>
            <a:r>
              <a:rPr lang="en-US" sz="3200" dirty="0">
                <a:solidFill>
                  <a:schemeClr val="tx2"/>
                </a:solidFill>
              </a:rPr>
              <a:t>188 country-wide closures</a:t>
            </a:r>
          </a:p>
          <a:p>
            <a:r>
              <a:rPr lang="en-US" sz="3600" dirty="0">
                <a:solidFill>
                  <a:schemeClr val="tx2"/>
                </a:solidFill>
              </a:rPr>
              <a:t>Increased school dropouts</a:t>
            </a:r>
          </a:p>
          <a:p>
            <a:r>
              <a:rPr lang="en-US" sz="3600" dirty="0">
                <a:solidFill>
                  <a:schemeClr val="tx2"/>
                </a:solidFill>
              </a:rPr>
              <a:t>Exacerbated inequities in access &amp; quality</a:t>
            </a:r>
          </a:p>
          <a:p>
            <a:pPr lvl="1"/>
            <a:r>
              <a:rPr lang="en-US" sz="3200" dirty="0">
                <a:solidFill>
                  <a:schemeClr val="tx2"/>
                </a:solidFill>
              </a:rPr>
              <a:t>Disproportionate challenges for girls; refugee, displaced, and migrant children; children with disabilities; children in low resource and remote contexts; etc.</a:t>
            </a:r>
            <a:br>
              <a:rPr lang="en-US" sz="3600" dirty="0">
                <a:solidFill>
                  <a:schemeClr val="tx2"/>
                </a:solidFill>
              </a:rPr>
            </a:br>
            <a:endParaRPr lang="en-US" sz="3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623630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385CC50-EB0B-8C46-B29B-60B416D29D85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38100">
            <a:solidFill>
              <a:schemeClr val="bg2"/>
            </a:solidFill>
          </a:ln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2"/>
                </a:solidFill>
              </a:rPr>
              <a:t>IMMEDIATE IMPACTS</a:t>
            </a:r>
          </a:p>
        </p:txBody>
      </p:sp>
      <p:sp>
        <p:nvSpPr>
          <p:cNvPr id="5" name="AutoShape 2" descr="Image result for small vs large"/>
          <p:cNvSpPr>
            <a:spLocks noChangeAspect="1" noChangeArrowheads="1"/>
          </p:cNvSpPr>
          <p:nvPr/>
        </p:nvSpPr>
        <p:spPr bwMode="auto">
          <a:xfrm>
            <a:off x="15240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AutoShape 4" descr="Image result for small vs large"/>
          <p:cNvSpPr>
            <a:spLocks noChangeAspect="1" noChangeArrowheads="1"/>
          </p:cNvSpPr>
          <p:nvPr/>
        </p:nvSpPr>
        <p:spPr bwMode="auto">
          <a:xfrm>
            <a:off x="1676400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Content Placeholder 8">
            <a:extLst>
              <a:ext uri="{FF2B5EF4-FFF2-40B4-BE49-F238E27FC236}">
                <a16:creationId xmlns:a16="http://schemas.microsoft.com/office/drawing/2014/main" id="{9A161B2F-1270-6045-9776-AD38F8FFB2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59216"/>
            <a:ext cx="10515600" cy="4627284"/>
          </a:xfrm>
        </p:spPr>
        <p:txBody>
          <a:bodyPr>
            <a:normAutofit fontScale="25000" lnSpcReduction="20000"/>
          </a:bodyPr>
          <a:lstStyle/>
          <a:p>
            <a:r>
              <a:rPr lang="en-US" sz="13200" dirty="0">
                <a:solidFill>
                  <a:schemeClr val="tx2"/>
                </a:solidFill>
              </a:rPr>
              <a:t>Interruption of school feeding programs</a:t>
            </a:r>
          </a:p>
          <a:p>
            <a:pPr lvl="1"/>
            <a:r>
              <a:rPr lang="en-US" sz="12000" dirty="0">
                <a:solidFill>
                  <a:schemeClr val="tx2"/>
                </a:solidFill>
              </a:rPr>
              <a:t>368m children missing out on school meals</a:t>
            </a:r>
          </a:p>
          <a:p>
            <a:r>
              <a:rPr lang="en-US" sz="13200" dirty="0">
                <a:solidFill>
                  <a:schemeClr val="tx2"/>
                </a:solidFill>
              </a:rPr>
              <a:t>Child protection risks</a:t>
            </a:r>
          </a:p>
          <a:p>
            <a:pPr lvl="1"/>
            <a:r>
              <a:rPr lang="en-US" sz="12000" dirty="0">
                <a:solidFill>
                  <a:schemeClr val="tx2"/>
                </a:solidFill>
              </a:rPr>
              <a:t>Increased risk of domestic and sexual violence and abuse, neglect, child labor, forced marriage, and trafficking</a:t>
            </a:r>
            <a:endParaRPr lang="en-US" sz="10200" dirty="0">
              <a:solidFill>
                <a:schemeClr val="tx2"/>
              </a:solidFill>
            </a:endParaRPr>
          </a:p>
          <a:p>
            <a:r>
              <a:rPr lang="en-US" sz="13200" dirty="0">
                <a:solidFill>
                  <a:schemeClr val="tx2"/>
                </a:solidFill>
              </a:rPr>
              <a:t>Lack of access to essential social services provided at schools and learning centers, including mental health care and psychosocial support</a:t>
            </a:r>
          </a:p>
          <a:p>
            <a:pPr lvl="1"/>
            <a:endParaRPr lang="en-US" sz="3200" dirty="0">
              <a:solidFill>
                <a:schemeClr val="tx2"/>
              </a:solidFill>
            </a:endParaRPr>
          </a:p>
          <a:p>
            <a:pPr lvl="1"/>
            <a:endParaRPr lang="en-US" sz="3200" dirty="0">
              <a:solidFill>
                <a:schemeClr val="tx2"/>
              </a:solidFill>
            </a:endParaRPr>
          </a:p>
          <a:p>
            <a:pPr marL="228600" lvl="1" indent="0">
              <a:buNone/>
            </a:pPr>
            <a:br>
              <a:rPr lang="en-US" sz="3600" dirty="0">
                <a:solidFill>
                  <a:schemeClr val="tx2"/>
                </a:solidFill>
              </a:rPr>
            </a:br>
            <a:endParaRPr lang="en-US" sz="3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667137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385CC50-EB0B-8C46-B29B-60B416D29D85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38100">
            <a:solidFill>
              <a:schemeClr val="bg2"/>
            </a:solidFill>
          </a:ln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2"/>
                </a:solidFill>
              </a:rPr>
              <a:t>MEDIUM- &amp; LONG-TERM IMPACTS</a:t>
            </a:r>
          </a:p>
        </p:txBody>
      </p:sp>
      <p:sp>
        <p:nvSpPr>
          <p:cNvPr id="5" name="AutoShape 2" descr="Image result for small vs large"/>
          <p:cNvSpPr>
            <a:spLocks noChangeAspect="1" noChangeArrowheads="1"/>
          </p:cNvSpPr>
          <p:nvPr/>
        </p:nvSpPr>
        <p:spPr bwMode="auto">
          <a:xfrm>
            <a:off x="15240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AutoShape 4" descr="Image result for small vs large"/>
          <p:cNvSpPr>
            <a:spLocks noChangeAspect="1" noChangeArrowheads="1"/>
          </p:cNvSpPr>
          <p:nvPr/>
        </p:nvSpPr>
        <p:spPr bwMode="auto">
          <a:xfrm>
            <a:off x="1676400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Content Placeholder 8">
            <a:extLst>
              <a:ext uri="{FF2B5EF4-FFF2-40B4-BE49-F238E27FC236}">
                <a16:creationId xmlns:a16="http://schemas.microsoft.com/office/drawing/2014/main" id="{9A161B2F-1270-6045-9776-AD38F8FFB2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1887" y="1676400"/>
            <a:ext cx="10515600" cy="4360584"/>
          </a:xfrm>
        </p:spPr>
        <p:txBody>
          <a:bodyPr>
            <a:normAutofit fontScale="32500" lnSpcReduction="20000"/>
          </a:bodyPr>
          <a:lstStyle/>
          <a:p>
            <a:pPr>
              <a:spcAft>
                <a:spcPts val="1000"/>
              </a:spcAft>
            </a:pPr>
            <a:r>
              <a:rPr lang="en-US" sz="11200" dirty="0">
                <a:solidFill>
                  <a:schemeClr val="tx2"/>
                </a:solidFill>
              </a:rPr>
              <a:t>Children deprived of their right to education</a:t>
            </a:r>
          </a:p>
          <a:p>
            <a:pPr>
              <a:spcAft>
                <a:spcPts val="1000"/>
              </a:spcAft>
            </a:pPr>
            <a:r>
              <a:rPr lang="en-US" sz="11200" dirty="0">
                <a:solidFill>
                  <a:schemeClr val="tx2"/>
                </a:solidFill>
              </a:rPr>
              <a:t>Deeper inequities in access &amp; learning</a:t>
            </a:r>
          </a:p>
          <a:p>
            <a:pPr>
              <a:spcAft>
                <a:spcPts val="1000"/>
              </a:spcAft>
            </a:pPr>
            <a:r>
              <a:rPr lang="en-US" sz="11200" dirty="0">
                <a:solidFill>
                  <a:schemeClr val="tx2"/>
                </a:solidFill>
              </a:rPr>
              <a:t>Exacerbated gender inequality in education &amp; spillover effects</a:t>
            </a:r>
          </a:p>
          <a:p>
            <a:pPr>
              <a:spcAft>
                <a:spcPts val="1000"/>
              </a:spcAft>
            </a:pPr>
            <a:r>
              <a:rPr lang="en-US" sz="11200" dirty="0">
                <a:solidFill>
                  <a:schemeClr val="tx2"/>
                </a:solidFill>
              </a:rPr>
              <a:t>Spillover effects of economic hardships on families, exacerbation of intergenerational poverty</a:t>
            </a:r>
          </a:p>
          <a:p>
            <a:pPr>
              <a:spcAft>
                <a:spcPts val="1000"/>
              </a:spcAft>
            </a:pPr>
            <a:r>
              <a:rPr lang="en-US" sz="11200" dirty="0">
                <a:solidFill>
                  <a:schemeClr val="tx2"/>
                </a:solidFill>
              </a:rPr>
              <a:t>Decreased funding for the education sector </a:t>
            </a:r>
            <a:br>
              <a:rPr lang="en-US" sz="3600" dirty="0">
                <a:solidFill>
                  <a:schemeClr val="tx2"/>
                </a:solidFill>
              </a:rPr>
            </a:br>
            <a:endParaRPr lang="en-US" sz="3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822629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385CC50-EB0B-8C46-B29B-60B416D29D85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38100">
            <a:solidFill>
              <a:schemeClr val="bg2"/>
            </a:solidFill>
          </a:ln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2"/>
                </a:solidFill>
              </a:rPr>
              <a:t>POTENTIAL OPPORTUNITIES</a:t>
            </a:r>
          </a:p>
        </p:txBody>
      </p:sp>
      <p:sp>
        <p:nvSpPr>
          <p:cNvPr id="5" name="AutoShape 2" descr="Image result for small vs large"/>
          <p:cNvSpPr>
            <a:spLocks noChangeAspect="1" noChangeArrowheads="1"/>
          </p:cNvSpPr>
          <p:nvPr/>
        </p:nvSpPr>
        <p:spPr bwMode="auto">
          <a:xfrm>
            <a:off x="15240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AutoShape 4" descr="Image result for small vs large"/>
          <p:cNvSpPr>
            <a:spLocks noChangeAspect="1" noChangeArrowheads="1"/>
          </p:cNvSpPr>
          <p:nvPr/>
        </p:nvSpPr>
        <p:spPr bwMode="auto">
          <a:xfrm>
            <a:off x="1676400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Content Placeholder 8">
            <a:extLst>
              <a:ext uri="{FF2B5EF4-FFF2-40B4-BE49-F238E27FC236}">
                <a16:creationId xmlns:a16="http://schemas.microsoft.com/office/drawing/2014/main" id="{9A161B2F-1270-6045-9776-AD38F8FFB2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68716"/>
            <a:ext cx="10515600" cy="5062694"/>
          </a:xfrm>
        </p:spPr>
        <p:txBody>
          <a:bodyPr>
            <a:normAutofit fontScale="25000" lnSpcReduction="20000"/>
          </a:bodyPr>
          <a:lstStyle/>
          <a:p>
            <a:pPr lvl="1">
              <a:lnSpc>
                <a:spcPct val="120000"/>
              </a:lnSpc>
            </a:pPr>
            <a:r>
              <a:rPr lang="en-US" sz="11200" dirty="0">
                <a:solidFill>
                  <a:schemeClr val="tx2"/>
                </a:solidFill>
              </a:rPr>
              <a:t>More space for innovation in education systems – greater appetite for experimentation, adaptation to 21</a:t>
            </a:r>
            <a:r>
              <a:rPr lang="en-US" sz="11200" baseline="30000" dirty="0">
                <a:solidFill>
                  <a:schemeClr val="tx2"/>
                </a:solidFill>
              </a:rPr>
              <a:t>st</a:t>
            </a:r>
            <a:r>
              <a:rPr lang="en-US" sz="11200" dirty="0">
                <a:solidFill>
                  <a:schemeClr val="tx2"/>
                </a:solidFill>
              </a:rPr>
              <a:t> century realities</a:t>
            </a:r>
          </a:p>
          <a:p>
            <a:pPr lvl="1">
              <a:lnSpc>
                <a:spcPct val="120000"/>
              </a:lnSpc>
            </a:pPr>
            <a:r>
              <a:rPr lang="en-US" sz="11200" dirty="0">
                <a:solidFill>
                  <a:schemeClr val="tx2"/>
                </a:solidFill>
              </a:rPr>
              <a:t>Better emergency preparedness; more resilient education systems</a:t>
            </a:r>
          </a:p>
          <a:p>
            <a:pPr lvl="1">
              <a:lnSpc>
                <a:spcPct val="120000"/>
              </a:lnSpc>
            </a:pPr>
            <a:r>
              <a:rPr lang="en-US" sz="11200" dirty="0">
                <a:solidFill>
                  <a:schemeClr val="tx2"/>
                </a:solidFill>
              </a:rPr>
              <a:t>More data &amp; learning about remote education, including ed tech</a:t>
            </a:r>
          </a:p>
          <a:p>
            <a:pPr lvl="1">
              <a:lnSpc>
                <a:spcPct val="120000"/>
              </a:lnSpc>
            </a:pPr>
            <a:r>
              <a:rPr lang="en-US" sz="11200" dirty="0">
                <a:solidFill>
                  <a:schemeClr val="tx2"/>
                </a:solidFill>
              </a:rPr>
              <a:t>More parental engagement in education</a:t>
            </a:r>
          </a:p>
          <a:p>
            <a:pPr lvl="1">
              <a:lnSpc>
                <a:spcPct val="120000"/>
              </a:lnSpc>
            </a:pPr>
            <a:r>
              <a:rPr lang="en-US" sz="11200" dirty="0">
                <a:solidFill>
                  <a:schemeClr val="tx2"/>
                </a:solidFill>
              </a:rPr>
              <a:t>Greater appreciation for and respect for teaching profession</a:t>
            </a:r>
          </a:p>
          <a:p>
            <a:pPr lvl="1">
              <a:lnSpc>
                <a:spcPct val="120000"/>
              </a:lnSpc>
            </a:pPr>
            <a:r>
              <a:rPr lang="en-US" sz="11200" dirty="0">
                <a:solidFill>
                  <a:schemeClr val="tx2"/>
                </a:solidFill>
              </a:rPr>
              <a:t>More national attention &amp; investment to extending internet connectivity</a:t>
            </a:r>
          </a:p>
          <a:p>
            <a:pPr lvl="1">
              <a:lnSpc>
                <a:spcPct val="120000"/>
              </a:lnSpc>
            </a:pPr>
            <a:r>
              <a:rPr lang="en-US" sz="11200" dirty="0">
                <a:solidFill>
                  <a:schemeClr val="tx2"/>
                </a:solidFill>
              </a:rPr>
              <a:t>More PPPs emerging</a:t>
            </a:r>
          </a:p>
          <a:p>
            <a:pPr lvl="1"/>
            <a:endParaRPr lang="en-US" sz="3200" dirty="0">
              <a:solidFill>
                <a:schemeClr val="tx2"/>
              </a:solidFill>
            </a:endParaRPr>
          </a:p>
          <a:p>
            <a:pPr marL="228600" lvl="1" indent="0">
              <a:buNone/>
            </a:pPr>
            <a:br>
              <a:rPr lang="en-US" sz="3600" dirty="0">
                <a:solidFill>
                  <a:schemeClr val="tx2"/>
                </a:solidFill>
              </a:rPr>
            </a:br>
            <a:endParaRPr lang="en-US" sz="3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132562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8961FD1-DD06-4B3D-B3B3-7DB58F9E7AC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33500" y="152400"/>
            <a:ext cx="9525000" cy="914400"/>
          </a:xfrm>
          <a:ln w="38100">
            <a:solidFill>
              <a:schemeClr val="bg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274320" tIns="182880" rIns="274320" bIns="182880" rtlCol="0" anchor="ctr" anchorCtr="1">
            <a:normAutofit fontScale="90000"/>
          </a:bodyPr>
          <a:lstStyle/>
          <a:p>
            <a:r>
              <a:rPr lang="en-US" sz="35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MANY EFFORTS TO COLLECT, CURATE, AND SHARE RESOURCES &amp; DATA</a:t>
            </a:r>
          </a:p>
        </p:txBody>
      </p:sp>
      <p:sp>
        <p:nvSpPr>
          <p:cNvPr id="4" name="Content Placeholder 8">
            <a:extLst>
              <a:ext uri="{FF2B5EF4-FFF2-40B4-BE49-F238E27FC236}">
                <a16:creationId xmlns:a16="http://schemas.microsoft.com/office/drawing/2014/main" id="{CF01EAE2-8009-8647-B2CE-D9DAA8034678}"/>
              </a:ext>
            </a:extLst>
          </p:cNvPr>
          <p:cNvSpPr txBox="1">
            <a:spLocks/>
          </p:cNvSpPr>
          <p:nvPr/>
        </p:nvSpPr>
        <p:spPr>
          <a:xfrm>
            <a:off x="838200" y="1257300"/>
            <a:ext cx="11125200" cy="5274110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 indent="0">
              <a:buFont typeface="Arial" panose="020B0604020202020204" pitchFamily="34" charset="0"/>
              <a:buNone/>
            </a:pPr>
            <a:r>
              <a:rPr lang="en-US" sz="11200" b="1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Non-exhaustive list:</a:t>
            </a:r>
          </a:p>
          <a:p>
            <a:pPr lvl="1"/>
            <a:r>
              <a:rPr lang="en-US" sz="10400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UNESCO tracking impact on education &amp; compiling national education plans and policies:</a:t>
            </a:r>
            <a:r>
              <a:rPr lang="en-US" sz="11200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8800" u="sng" dirty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https://en.unesco.org/covid19/educationresponse</a:t>
            </a:r>
            <a:r>
              <a:rPr lang="en-US" sz="8800" u="sng" dirty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; </a:t>
            </a:r>
            <a:r>
              <a:rPr lang="en-US" sz="8800" dirty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https://planipolis.iiep.unesco.org/</a:t>
            </a:r>
            <a:endParaRPr lang="en-US" sz="8800" u="sng" dirty="0">
              <a:solidFill>
                <a:schemeClr val="accent2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lvl="1"/>
            <a:r>
              <a:rPr lang="en-US" sz="10400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INEE compiling resources to support provision of education in affected places; hosting webinars &amp; blog series</a:t>
            </a:r>
            <a:r>
              <a:rPr lang="en-US" sz="11200" dirty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:</a:t>
            </a:r>
            <a:r>
              <a:rPr lang="en-US" sz="8800" dirty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8800" u="sng" dirty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https://inee.org/collections/coronavirus-covid-19-resources</a:t>
            </a:r>
            <a:endParaRPr lang="en-US" sz="8800" u="sng" dirty="0">
              <a:solidFill>
                <a:schemeClr val="accent2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lvl="1"/>
            <a:r>
              <a:rPr lang="en-US" sz="104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Global Education Cluster compiling global, regional, country-level resources: </a:t>
            </a:r>
            <a:r>
              <a:rPr lang="en-US" sz="8800" u="sng" dirty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https://educationcluster.app.box.com/s/b15ifcny1wh0v6kujujfk8csh5o783xa</a:t>
            </a:r>
            <a:endParaRPr lang="en-US" sz="8800" u="sng" dirty="0">
              <a:solidFill>
                <a:schemeClr val="accent2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lvl="1"/>
            <a:r>
              <a:rPr lang="en-US" sz="104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UNICEF issued IASC guidance with WHO and IFRC on COVID-19 prevention &amp; control in schools: </a:t>
            </a:r>
            <a:r>
              <a:rPr lang="en-US" sz="8800" u="sng" dirty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https://educationcluster.app.box.com/s/qgyxvghxv4mhluy790h6s9jf6ek1q9l4</a:t>
            </a:r>
            <a:endParaRPr lang="en-US" sz="8800" u="sng" dirty="0">
              <a:solidFill>
                <a:schemeClr val="accent2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lvl="1"/>
            <a:r>
              <a:rPr lang="en-US" sz="104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World Bank tracking impact on education and compiling key resources: </a:t>
            </a:r>
            <a:r>
              <a:rPr lang="en-US" sz="8800" u="sng" dirty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https://www.worldbank.org/en/data/interactive/2020/03/24/world-bank-education-and-covid-19</a:t>
            </a:r>
            <a:endParaRPr lang="en-US" sz="8800" dirty="0">
              <a:solidFill>
                <a:schemeClr val="accent2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lvl="1"/>
            <a:endParaRPr lang="en-US" sz="9600" b="1" dirty="0">
              <a:solidFill>
                <a:schemeClr val="accent2"/>
              </a:solidFill>
            </a:endParaRPr>
          </a:p>
          <a:p>
            <a:pPr lvl="1"/>
            <a:endParaRPr lang="en-US" sz="11200" dirty="0">
              <a:solidFill>
                <a:schemeClr val="accent2"/>
              </a:solidFill>
            </a:endParaRPr>
          </a:p>
          <a:p>
            <a:pPr lvl="1"/>
            <a:endParaRPr lang="en-US" sz="3200" dirty="0">
              <a:solidFill>
                <a:schemeClr val="tx2"/>
              </a:solidFill>
            </a:endParaRPr>
          </a:p>
          <a:p>
            <a:pPr marL="228600" lvl="1" indent="0">
              <a:buFont typeface="Arial" panose="020B0604020202020204" pitchFamily="34" charset="0"/>
              <a:buNone/>
            </a:pPr>
            <a:br>
              <a:rPr lang="en-US" sz="3600" dirty="0">
                <a:solidFill>
                  <a:schemeClr val="tx2"/>
                </a:solidFill>
              </a:rPr>
            </a:br>
            <a:endParaRPr lang="en-US" sz="3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13818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Parcel">
  <a:themeElements>
    <a:clrScheme name="Custom 7">
      <a:dk1>
        <a:srgbClr val="00326D"/>
      </a:dk1>
      <a:lt1>
        <a:srgbClr val="FFFFFF"/>
      </a:lt1>
      <a:dk2>
        <a:srgbClr val="12518E"/>
      </a:dk2>
      <a:lt2>
        <a:srgbClr val="CADFFB"/>
      </a:lt2>
      <a:accent1>
        <a:srgbClr val="FFD300"/>
      </a:accent1>
      <a:accent2>
        <a:srgbClr val="59A0EB"/>
      </a:accent2>
      <a:accent3>
        <a:srgbClr val="297FD5"/>
      </a:accent3>
      <a:accent4>
        <a:srgbClr val="F0A800"/>
      </a:accent4>
      <a:accent5>
        <a:srgbClr val="DDEAFC"/>
      </a:accent5>
      <a:accent6>
        <a:srgbClr val="83A2CB"/>
      </a:accent6>
      <a:hlink>
        <a:srgbClr val="F9FAFA"/>
      </a:hlink>
      <a:folHlink>
        <a:srgbClr val="3EBBF0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A425FB89-E954-4A2A-81DC-D90804A94DBA}"/>
    </a:ext>
  </a:extLst>
</a:theme>
</file>

<file path=ppt/theme/theme2.xml><?xml version="1.0" encoding="utf-8"?>
<a:theme xmlns:a="http://schemas.openxmlformats.org/drawingml/2006/main" name="Office Theme">
  <a:themeElements>
    <a:clrScheme name="EDC">
      <a:dk1>
        <a:srgbClr val="1C2532"/>
      </a:dk1>
      <a:lt1>
        <a:srgbClr val="FFFFFF"/>
      </a:lt1>
      <a:dk2>
        <a:srgbClr val="2A3C4E"/>
      </a:dk2>
      <a:lt2>
        <a:srgbClr val="F2F2F2"/>
      </a:lt2>
      <a:accent1>
        <a:srgbClr val="37AFD5"/>
      </a:accent1>
      <a:accent2>
        <a:srgbClr val="FFB500"/>
      </a:accent2>
      <a:accent3>
        <a:srgbClr val="CB1F54"/>
      </a:accent3>
      <a:accent4>
        <a:srgbClr val="2A3C4E"/>
      </a:accent4>
      <a:accent5>
        <a:srgbClr val="777777"/>
      </a:accent5>
      <a:accent6>
        <a:srgbClr val="000000"/>
      </a:accent6>
      <a:hlink>
        <a:srgbClr val="2CB1DC"/>
      </a:hlink>
      <a:folHlink>
        <a:srgbClr val="3AB6DF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BEA98A33085D4A81F69D4BFC7EEF14" ma:contentTypeVersion="7" ma:contentTypeDescription="Create a new document." ma:contentTypeScope="" ma:versionID="d7e0f3438f3c3c420879a1b377a0db3b">
  <xsd:schema xmlns:xsd="http://www.w3.org/2001/XMLSchema" xmlns:xs="http://www.w3.org/2001/XMLSchema" xmlns:p="http://schemas.microsoft.com/office/2006/metadata/properties" xmlns:ns2="0ba65c1c-5d40-4f21-900a-250ed11aebd3" xmlns:ns3="c21abd36-43c4-44e4-907d-7ec2d5c8b800" targetNamespace="http://schemas.microsoft.com/office/2006/metadata/properties" ma:root="true" ma:fieldsID="70624c8959bda2fb9190888cb45af329" ns2:_="" ns3:_="">
    <xsd:import namespace="0ba65c1c-5d40-4f21-900a-250ed11aebd3"/>
    <xsd:import namespace="c21abd36-43c4-44e4-907d-7ec2d5c8b80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a65c1c-5d40-4f21-900a-250ed11aebd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1abd36-43c4-44e4-907d-7ec2d5c8b80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5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EC0849E-D9A7-423A-8183-2482D4318BD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5049EBC-F219-4550-9C1E-E59B6CB5645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ba65c1c-5d40-4f21-900a-250ed11aebd3"/>
    <ds:schemaRef ds:uri="c21abd36-43c4-44e4-907d-7ec2d5c8b80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61EF7D5-4B0B-40E5-9EF3-4EE0740F13E2}">
  <ds:schemaRefs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http://purl.org/dc/terms/"/>
    <ds:schemaRef ds:uri="becd9601-af34-4a4d-9082-1475ad85ae1c"/>
    <ds:schemaRef ds:uri="4065eabf-4e72-40d9-8a88-e2a7c970f9f8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1943</Words>
  <Application>Microsoft Office PowerPoint</Application>
  <PresentationFormat>Widescreen</PresentationFormat>
  <Paragraphs>283</Paragraphs>
  <Slides>34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5" baseType="lpstr">
      <vt:lpstr>Times New Roman</vt:lpstr>
      <vt:lpstr>Source Sans Pro</vt:lpstr>
      <vt:lpstr>Source Sans Pro Semibold</vt:lpstr>
      <vt:lpstr>Source Sans Pro Light</vt:lpstr>
      <vt:lpstr>Arial</vt:lpstr>
      <vt:lpstr>Gill Sans MT</vt:lpstr>
      <vt:lpstr>Arial Narrow</vt:lpstr>
      <vt:lpstr>Calibri Light</vt:lpstr>
      <vt:lpstr>Calibri</vt:lpstr>
      <vt:lpstr>Parcel</vt:lpstr>
      <vt:lpstr>Office Theme</vt:lpstr>
      <vt:lpstr>SCALING UP COMMUNITY OF PRACTICE: EDUCATION WORKING GROUP WEBINAR</vt:lpstr>
      <vt:lpstr>Agenda</vt:lpstr>
      <vt:lpstr>WEBINAR OBJECTIVES</vt:lpstr>
      <vt:lpstr>Impacts OF COVID-19 crisis on children’s EDUCATION &amp; well-being</vt:lpstr>
      <vt:lpstr>IMMEDIATE IMPACTS</vt:lpstr>
      <vt:lpstr>IMMEDIATE IMPACTS</vt:lpstr>
      <vt:lpstr>MEDIUM- &amp; LONG-TERM IMPACTS</vt:lpstr>
      <vt:lpstr>POTENTIAL OPPORTUNITIES</vt:lpstr>
      <vt:lpstr>MANY EFFORTS TO COLLECT, CURATE, AND SHARE RESOURCES &amp; DATA</vt:lpstr>
      <vt:lpstr>MANY EFFORTS TO COLLECT, CURATE, AND SHARE RESOURCES &amp; DATA</vt:lpstr>
      <vt:lpstr>Lessons from other crises</vt:lpstr>
      <vt:lpstr>PowerPoint Presentation</vt:lpstr>
      <vt:lpstr>needs and gaps in low- &amp; middle-income countries</vt:lpstr>
      <vt:lpstr>PowerPoint Presentation</vt:lpstr>
      <vt:lpstr>Theme 1: Most countries have turned to “online learning”…well, that’s the plan anyway</vt:lpstr>
      <vt:lpstr>Theme 2: There’s a lot of “definitional variability”</vt:lpstr>
      <vt:lpstr>Brazil</vt:lpstr>
      <vt:lpstr>PowerPoint Presentation</vt:lpstr>
      <vt:lpstr>Theme 3: Online learning alone can’t do it. It needs help from some old friends….</vt:lpstr>
      <vt:lpstr>TV: It’s baaack….and it’s not just for Netflix anymore</vt:lpstr>
      <vt:lpstr>90%</vt:lpstr>
      <vt:lpstr>PowerPoint Presentation</vt:lpstr>
      <vt:lpstr>Nigeria</vt:lpstr>
      <vt:lpstr>Why IAI?</vt:lpstr>
      <vt:lpstr>Theme 5: Much of this crisis could have been avoided</vt:lpstr>
      <vt:lpstr>Theme 6: As a result, the initial results of online learning are not pretty</vt:lpstr>
      <vt:lpstr>Theme 7: Technology must be an integral part of national education systems</vt:lpstr>
      <vt:lpstr>Theme 8: Within households, new patterns of educational inequality are being layered over old ones</vt:lpstr>
      <vt:lpstr>Theme 9: We need new ways of working</vt:lpstr>
      <vt:lpstr>EDC Technical Assistance</vt:lpstr>
      <vt:lpstr>Group discussion</vt:lpstr>
      <vt:lpstr>PowerPoint Presentation</vt:lpstr>
      <vt:lpstr>PowerPoint Presentation</vt:lpstr>
      <vt:lpstr>NEXT STEPS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SCALING UP COMMUNITY OF PRACTICE: EDUCATION WORKING GROUP WEBINAR</dc:title>
  <dc:creator>Molly Curtiss</dc:creator>
  <cp:lastModifiedBy>Colangelo, Natalie</cp:lastModifiedBy>
  <cp:revision>18</cp:revision>
  <dcterms:created xsi:type="dcterms:W3CDTF">2020-04-07T16:39:12Z</dcterms:created>
  <dcterms:modified xsi:type="dcterms:W3CDTF">2020-04-09T00:13:12Z</dcterms:modified>
</cp:coreProperties>
</file>